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37.jpeg" ContentType="image/jpeg"/>
  <Override PartName="/ppt/media/image136.jpeg" ContentType="image/jpeg"/>
  <Override PartName="/ppt/media/image135.png" ContentType="image/png"/>
  <Override PartName="/ppt/media/image134.jpeg" ContentType="image/jpeg"/>
  <Override PartName="/ppt/media/image129.png" ContentType="image/png"/>
  <Override PartName="/ppt/media/image125.jpeg" ContentType="image/jpeg"/>
  <Override PartName="/ppt/media/image122.jpeg" ContentType="image/jpeg"/>
  <Override PartName="/ppt/media/image120.png" ContentType="image/png"/>
  <Override PartName="/ppt/media/image123.png" ContentType="image/png"/>
  <Override PartName="/ppt/media/image113.jpeg" ContentType="image/jpeg"/>
  <Override PartName="/ppt/media/image112.png" ContentType="image/png"/>
  <Override PartName="/ppt/media/image108.png" ContentType="image/png"/>
  <Override PartName="/ppt/media/image100.png" ContentType="image/png"/>
  <Override PartName="/ppt/media/image98.jpeg" ContentType="image/jpeg"/>
  <Override PartName="/ppt/media/image114.png" ContentType="image/png"/>
  <Override PartName="/ppt/media/image96.png" ContentType="image/png"/>
  <Override PartName="/ppt/media/image95.png" ContentType="image/png"/>
  <Override PartName="/ppt/media/image111.png" ContentType="image/png"/>
  <Override PartName="/ppt/media/image93.jpeg" ContentType="image/jpeg"/>
  <Override PartName="/ppt/media/image110.png" ContentType="image/png"/>
  <Override PartName="/ppt/media/image92.png" ContentType="image/png"/>
  <Override PartName="/ppt/media/image138.png" ContentType="image/png"/>
  <Override PartName="/ppt/media/image91.jpeg" ContentType="image/jpeg"/>
  <Override PartName="/ppt/media/image90.jpeg" ContentType="image/jpeg"/>
  <Override PartName="/ppt/media/image107.png" ContentType="image/png"/>
  <Override PartName="/ppt/media/image89.png" ContentType="image/png"/>
  <Override PartName="/ppt/media/image83.jpeg" ContentType="image/jpeg"/>
  <Override PartName="/ppt/media/image79.jpeg" ContentType="image/jpeg"/>
  <Override PartName="/ppt/media/image127.jpeg" ContentType="image/jpeg"/>
  <Override PartName="/ppt/media/image35.jpeg" ContentType="image/jpeg"/>
  <Override PartName="/ppt/media/image124.jpeg" ContentType="image/jpeg"/>
  <Override PartName="/ppt/media/image32.jpeg" ContentType="image/jpeg"/>
  <Override PartName="/ppt/media/image97.jpeg" ContentType="image/jpeg"/>
  <Override PartName="/ppt/media/image38.jpeg" ContentType="image/jpeg"/>
  <Override PartName="/ppt/media/image31.jpeg" ContentType="image/jpeg"/>
  <Override PartName="/ppt/media/image6.jpeg" ContentType="image/jpeg"/>
  <Override PartName="/ppt/media/image131.jpeg" ContentType="image/jpeg"/>
  <Override PartName="/ppt/media/image16.png" ContentType="image/png"/>
  <Override PartName="/ppt/media/image85.jpeg" ContentType="image/jpeg"/>
  <Override PartName="/ppt/media/image26.jpeg" ContentType="image/jpeg"/>
  <Override PartName="/ppt/media/image139.png" ContentType="image/png"/>
  <Override PartName="/ppt/media/image59.jpeg" ContentType="image/jpeg"/>
  <Override PartName="/ppt/media/image22.jpeg" ContentType="image/jpeg"/>
  <Override PartName="/ppt/media/image80.jpeg" ContentType="image/jpeg"/>
  <Override PartName="/ppt/media/image21.jpeg" ContentType="image/jpeg"/>
  <Override PartName="/ppt/media/image82.jpeg" ContentType="image/jpeg"/>
  <Override PartName="/ppt/media/hdphoto1.wdp" ContentType="image/vnd.ms-photo"/>
  <Override PartName="/ppt/media/image104.png" ContentType="image/png"/>
  <Override PartName="/ppt/media/image86.png" ContentType="image/png"/>
  <Override PartName="/ppt/media/image5.png" ContentType="image/png"/>
  <Override PartName="/ppt/media/image103.png" ContentType="image/png"/>
  <Override PartName="/ppt/media/image4.png" ContentType="image/png"/>
  <Override PartName="/ppt/media/image53.jpeg" ContentType="image/jpeg"/>
  <Override PartName="/ppt/media/image84.png" ContentType="image/png"/>
  <Override PartName="/ppt/media/image3.png" ContentType="image/png"/>
  <Override PartName="/ppt/media/image81.png" ContentType="image/png"/>
  <Override PartName="/ppt/media/image60.jpeg" ContentType="image/jpeg"/>
  <Override PartName="/ppt/media/image106.png" ContentType="image/png"/>
  <Override PartName="/ppt/media/image7.png" ContentType="image/png"/>
  <Override PartName="/ppt/media/image19.jpeg" ContentType="image/jpeg"/>
  <Override PartName="/ppt/media/image121.png" ContentType="image/png"/>
  <Override PartName="/ppt/media/image94.jpeg" ContentType="image/jpeg"/>
  <Override PartName="/ppt/media/image12.png" ContentType="image/png"/>
  <Override PartName="/ppt/media/image37.png" ContentType="image/png"/>
  <Override PartName="/ppt/media/image78.png" ContentType="image/png"/>
  <Override PartName="/ppt/media/image18.jpeg" ContentType="image/jpeg"/>
  <Override PartName="/ppt/media/image28.jpeg" ContentType="image/jpeg"/>
  <Override PartName="/ppt/media/image14.jpeg" ContentType="image/jpeg"/>
  <Override PartName="/ppt/media/image47.jpeg" ContentType="image/jpeg"/>
  <Override PartName="/ppt/media/image117.png" ContentType="image/png"/>
  <Override PartName="/ppt/media/image99.png" ContentType="image/png"/>
  <Override PartName="/ppt/media/image25.jpeg" ContentType="image/jpeg"/>
  <Override PartName="/ppt/media/image11.jpeg" ContentType="image/jpeg"/>
  <Override PartName="/ppt/media/image13.jpeg" ContentType="image/jpeg"/>
  <Override PartName="/ppt/media/image46.jpeg" ContentType="image/jpeg"/>
  <Override PartName="/ppt/media/image115.jpeg" ContentType="image/jpeg"/>
  <Override PartName="/ppt/media/image101.jpeg" ContentType="image/jpeg"/>
  <Override PartName="/ppt/media/image34.png" ContentType="image/png"/>
  <Override PartName="/ppt/media/image33.png" ContentType="image/png"/>
  <Override PartName="/ppt/media/image58.png" ContentType="image/png"/>
  <Override PartName="/ppt/media/image30.png" ContentType="image/png"/>
  <Override PartName="/ppt/media/image55.png" ContentType="image/png"/>
  <Override PartName="/ppt/media/image133.png" ContentType="image/png"/>
  <Override PartName="/ppt/media/image24.png" ContentType="image/png"/>
  <Override PartName="/ppt/media/image132.png" ContentType="image/png"/>
  <Override PartName="/ppt/media/image23.png" ContentType="image/png"/>
  <Override PartName="/ppt/media/image88.jpeg" ContentType="image/jpeg"/>
  <Override PartName="/ppt/media/image29.jpeg" ContentType="image/jpeg"/>
  <Override PartName="/ppt/media/image15.jpeg" ContentType="image/jpeg"/>
  <Override PartName="/ppt/media/image48.png" ContentType="image/png"/>
  <Override PartName="/ppt/media/image45.png" ContentType="image/png"/>
  <Override PartName="/ppt/media/image126.png" ContentType="image/png"/>
  <Override PartName="/ppt/media/image17.png" ContentType="image/png"/>
  <Override PartName="/ppt/media/image1.jpeg" ContentType="image/jpeg"/>
  <Override PartName="/ppt/media/image109.png" ContentType="image/png"/>
  <Override PartName="/ppt/media/image42.jpeg" ContentType="image/jpeg"/>
  <Override PartName="/ppt/media/image56.jpeg" ContentType="image/jpeg"/>
  <Override PartName="/ppt/media/image27.png" ContentType="image/png"/>
  <Override PartName="/ppt/media/image2.jpeg" ContentType="image/jpeg"/>
  <Override PartName="/ppt/media/image105.png" ContentType="image/png"/>
  <Override PartName="/ppt/media/image87.png" ContentType="image/png"/>
  <Override PartName="/ppt/media/image8.jpeg" ContentType="image/jpeg"/>
  <Override PartName="/ppt/media/image130.jpeg" ContentType="image/jpeg"/>
  <Override PartName="/ppt/media/image9.jpeg" ContentType="image/jpeg"/>
  <Override PartName="/ppt/media/image128.jpeg" ContentType="image/jpeg"/>
  <Override PartName="/ppt/media/image36.jpeg" ContentType="image/jpeg"/>
  <Override PartName="/ppt/media/image69.jpeg" ContentType="image/jpeg"/>
  <Override PartName="/ppt/media/image39.png" ContentType="image/png"/>
  <Override PartName="/ppt/media/image40.jpeg" ContentType="image/jpeg"/>
  <Override PartName="/ppt/media/image57.jpeg" ContentType="image/jpeg"/>
  <Override PartName="/ppt/media/image43.jpeg" ContentType="image/jpeg"/>
  <Override PartName="/ppt/media/image116.jpeg" ContentType="image/jpeg"/>
  <Override PartName="/ppt/media/image102.jpeg" ContentType="image/jpeg"/>
  <Override PartName="/ppt/media/image44.png" ContentType="image/png"/>
  <Override PartName="/ppt/media/image49.jpeg" ContentType="image/jpeg"/>
  <Override PartName="/ppt/media/image50.jpeg" ContentType="image/jpeg"/>
  <Override PartName="/ppt/media/image54.png" ContentType="image/png"/>
  <Override PartName="/ppt/media/image51.png" ContentType="image/png"/>
  <Override PartName="/ppt/media/image41.png" ContentType="image/png"/>
  <Override PartName="/ppt/media/image70.jpeg" ContentType="image/jpeg"/>
  <Override PartName="/ppt/media/image52.jpeg" ContentType="image/jpeg"/>
  <Override PartName="/ppt/media/image119.jpeg" ContentType="image/jpeg"/>
  <Override PartName="/ppt/media/image74.png" ContentType="image/png"/>
  <Override PartName="/ppt/media/image118.jpeg" ContentType="image/jpeg"/>
  <Override PartName="/ppt/media/image64.png" ContentType="image/png"/>
  <Override PartName="/ppt/media/image65.png" ContentType="image/png"/>
  <Override PartName="/ppt/media/image66.jpeg" ContentType="image/jpeg"/>
  <Override PartName="/ppt/media/image67.jpeg" ContentType="image/jpeg"/>
  <Override PartName="/ppt/media/image68.png" ContentType="image/png"/>
  <Override PartName="/ppt/media/image73.jpeg" ContentType="image/jpeg"/>
  <Override PartName="/ppt/media/image71.png" ContentType="image/png"/>
  <Override PartName="/ppt/media/image61.png" ContentType="image/png"/>
  <Override PartName="/ppt/media/image72.jpeg" ContentType="image/jpeg"/>
  <Override PartName="/ppt/media/image75.png" ContentType="image/png"/>
  <Override PartName="/ppt/media/image10.png" ContentType="image/png"/>
  <Override PartName="/ppt/media/image62.jpeg" ContentType="image/jpeg"/>
  <Override PartName="/ppt/media/image76.jpeg" ContentType="image/jpeg"/>
  <Override PartName="/ppt/media/image20.png" ContentType="image/png"/>
  <Override PartName="/ppt/media/image63.jpeg" ContentType="image/jpeg"/>
  <Override PartName="/ppt/media/image77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move t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he slid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</a:t>
            </a:r>
            <a:r>
              <a:rPr b="0" lang="en-US" sz="2000" spc="-1" strike="noStrike">
                <a:latin typeface="Arial"/>
              </a:rPr>
              <a:t>edit </a:t>
            </a:r>
            <a:r>
              <a:rPr b="0" lang="en-US" sz="2000" spc="-1" strike="noStrike">
                <a:latin typeface="Arial"/>
              </a:rPr>
              <a:t>the </a:t>
            </a:r>
            <a:r>
              <a:rPr b="0" lang="en-US" sz="2000" spc="-1" strike="noStrike">
                <a:latin typeface="Arial"/>
              </a:rPr>
              <a:t>notes </a:t>
            </a:r>
            <a:r>
              <a:rPr b="0" lang="en-US" sz="2000" spc="-1" strike="noStrike">
                <a:latin typeface="Arial"/>
              </a:rPr>
              <a:t>form</a:t>
            </a:r>
            <a:r>
              <a:rPr b="0" lang="en-US" sz="2000" spc="-1" strike="noStrike">
                <a:latin typeface="Arial"/>
              </a:rPr>
              <a:t>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D5C8CFE-EDD3-4C77-A066-1411CE66CFD0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3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328CC68-A317-48AE-8030-2335B8F8FCB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0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A387D4-9D7C-4626-8168-07C70CA6A66C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Click to edit the outl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ine text format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Fourth Outline Le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vel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Fifth Outlin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Sixth O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utline L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Sev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enth 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Outl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ine 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Lev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1361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마</a:t>
            </a: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스</a:t>
            </a: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터 </a:t>
            </a: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제</a:t>
            </a: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목 </a:t>
            </a: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스</a:t>
            </a: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타</a:t>
            </a: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일 </a:t>
            </a: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편</a:t>
            </a:r>
            <a:r>
              <a:rPr b="1" lang="ko-KR" sz="40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집</a:t>
            </a:r>
            <a:endParaRPr b="0" lang="ko-K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ko-KR" sz="2000" spc="-1" strike="noStrike">
                <a:solidFill>
                  <a:srgbClr val="8b8b8b"/>
                </a:solidFill>
                <a:latin typeface="Arial"/>
                <a:ea typeface="DejaVu Sans"/>
              </a:rPr>
              <a:t>마스터 텍스트 스타일을 편집합니다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6E2A3AC2-364C-4735-BBE2-D4F7A494BAB2}" type="datetime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2/27/19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40DAB176-8077-4BD7-AA4B-D6F830CAF7E1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image" Target="../media/image71.png"/><Relationship Id="rId4" Type="http://schemas.openxmlformats.org/officeDocument/2006/relationships/image" Target="../media/image72.jpeg"/><Relationship Id="rId5" Type="http://schemas.openxmlformats.org/officeDocument/2006/relationships/image" Target="../media/image73.jpe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jpeg"/><Relationship Id="rId9" Type="http://schemas.openxmlformats.org/officeDocument/2006/relationships/image" Target="../media/image77.jpeg"/><Relationship Id="rId10" Type="http://schemas.openxmlformats.org/officeDocument/2006/relationships/image" Target="../media/image78.png"/><Relationship Id="rId1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image" Target="../media/image81.png"/><Relationship Id="rId4" Type="http://schemas.openxmlformats.org/officeDocument/2006/relationships/image" Target="../media/image82.jpeg"/><Relationship Id="rId5" Type="http://schemas.openxmlformats.org/officeDocument/2006/relationships/image" Target="../media/image83.jpeg"/><Relationship Id="rId6" Type="http://schemas.openxmlformats.org/officeDocument/2006/relationships/image" Target="../media/image84.png"/><Relationship Id="rId7" Type="http://schemas.openxmlformats.org/officeDocument/2006/relationships/image" Target="../media/image85.jpe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jpeg"/><Relationship Id="rId11" Type="http://schemas.openxmlformats.org/officeDocument/2006/relationships/image" Target="../media/image89.png"/><Relationship Id="rId1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jpeg"/><Relationship Id="rId3" Type="http://schemas.openxmlformats.org/officeDocument/2006/relationships/image" Target="../media/image92.png"/><Relationship Id="rId4" Type="http://schemas.openxmlformats.org/officeDocument/2006/relationships/image" Target="../media/image93.jpeg"/><Relationship Id="rId5" Type="http://schemas.openxmlformats.org/officeDocument/2006/relationships/image" Target="../media/image94.jpe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jpeg"/><Relationship Id="rId9" Type="http://schemas.openxmlformats.org/officeDocument/2006/relationships/image" Target="../media/image98.jpe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jpeg"/><Relationship Id="rId13" Type="http://schemas.openxmlformats.org/officeDocument/2006/relationships/image" Target="../media/image102.jpe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Relationship Id="rId22" Type="http://schemas.openxmlformats.org/officeDocument/2006/relationships/image" Target="../media/image111.png"/><Relationship Id="rId23" Type="http://schemas.openxmlformats.org/officeDocument/2006/relationships/image" Target="../media/image112.png"/><Relationship Id="rId2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image" Target="../media/image114.png"/><Relationship Id="rId3" Type="http://schemas.openxmlformats.org/officeDocument/2006/relationships/image" Target="../media/image115.jpe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6.jpeg"/><Relationship Id="rId2" Type="http://schemas.openxmlformats.org/officeDocument/2006/relationships/image" Target="../media/image117.png"/><Relationship Id="rId3" Type="http://schemas.openxmlformats.org/officeDocument/2006/relationships/image" Target="../media/image118.jpe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9.jpe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2.jpeg"/><Relationship Id="rId2" Type="http://schemas.openxmlformats.org/officeDocument/2006/relationships/image" Target="../media/image123.png"/><Relationship Id="rId3" Type="http://schemas.openxmlformats.org/officeDocument/2006/relationships/image" Target="../media/image124.jpe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5.jpeg"/><Relationship Id="rId2" Type="http://schemas.openxmlformats.org/officeDocument/2006/relationships/image" Target="../media/image126.png"/><Relationship Id="rId3" Type="http://schemas.openxmlformats.org/officeDocument/2006/relationships/image" Target="../media/image127.jpe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8.jpeg"/><Relationship Id="rId2" Type="http://schemas.openxmlformats.org/officeDocument/2006/relationships/hyperlink" Target="https://www.youtube.com/watch?v=NeFkrwagYfc" TargetMode="External"/><Relationship Id="rId3" Type="http://schemas.openxmlformats.org/officeDocument/2006/relationships/image" Target="../media/image129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0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1.jpe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4.jpe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6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7.jpe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eg"/><Relationship Id="rId9" Type="http://schemas.openxmlformats.org/officeDocument/2006/relationships/image" Target="../media/image26.jpeg"/><Relationship Id="rId10" Type="http://schemas.openxmlformats.org/officeDocument/2006/relationships/image" Target="../media/image27.png"/><Relationship Id="rId1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jpeg"/><Relationship Id="rId9" Type="http://schemas.openxmlformats.org/officeDocument/2006/relationships/image" Target="../media/image36.jpeg"/><Relationship Id="rId10" Type="http://schemas.openxmlformats.org/officeDocument/2006/relationships/image" Target="../media/image37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jpeg"/><Relationship Id="rId10" Type="http://schemas.openxmlformats.org/officeDocument/2006/relationships/image" Target="../media/image47.jpeg"/><Relationship Id="rId11" Type="http://schemas.openxmlformats.org/officeDocument/2006/relationships/image" Target="../media/image48.png"/><Relationship Id="rId1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5" Type="http://schemas.openxmlformats.org/officeDocument/2006/relationships/image" Target="../media/image53.jpe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jpeg"/><Relationship Id="rId9" Type="http://schemas.openxmlformats.org/officeDocument/2006/relationships/image" Target="../media/image57.jpeg"/><Relationship Id="rId10" Type="http://schemas.openxmlformats.org/officeDocument/2006/relationships/image" Target="../media/image58.png"/><Relationship Id="rId1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jpeg"/><Relationship Id="rId9" Type="http://schemas.openxmlformats.org/officeDocument/2006/relationships/image" Target="../media/image67.jpeg"/><Relationship Id="rId10" Type="http://schemas.openxmlformats.org/officeDocument/2006/relationships/image" Target="../media/image68.png"/><Relationship Id="rId1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3934440" y="119664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맑은 고딕"/>
                <a:ea typeface="DejaVu Sans"/>
              </a:rPr>
              <a:t>AuTURBO 2019</a:t>
            </a:r>
            <a:endParaRPr b="0" lang="en-US" sz="6000" spc="-1" strike="noStrike"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ROS Concepts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228280" y="4725000"/>
            <a:ext cx="6399360" cy="11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정 려운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295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노드에서는 – 처리 하중 분산이 가능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96" name="Group 2"/>
          <p:cNvGrpSpPr/>
          <p:nvPr/>
        </p:nvGrpSpPr>
        <p:grpSpPr>
          <a:xfrm>
            <a:off x="3493080" y="5053680"/>
            <a:ext cx="1471320" cy="1471320"/>
            <a:chOff x="3493080" y="5053680"/>
            <a:chExt cx="1471320" cy="1471320"/>
          </a:xfrm>
        </p:grpSpPr>
        <p:sp>
          <p:nvSpPr>
            <p:cNvPr id="297" name="CustomShape 3"/>
            <p:cNvSpPr/>
            <p:nvPr/>
          </p:nvSpPr>
          <p:spPr>
            <a:xfrm>
              <a:off x="3493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98" name="Picture 6" descr=""/>
            <p:cNvPicPr/>
            <p:nvPr/>
          </p:nvPicPr>
          <p:blipFill>
            <a:blip r:embed="rId2"/>
            <a:stretch/>
          </p:blipFill>
          <p:spPr>
            <a:xfrm>
              <a:off x="37414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9" name="Group 4"/>
          <p:cNvGrpSpPr/>
          <p:nvPr/>
        </p:nvGrpSpPr>
        <p:grpSpPr>
          <a:xfrm>
            <a:off x="5311080" y="1504080"/>
            <a:ext cx="1471320" cy="1471320"/>
            <a:chOff x="5311080" y="1504080"/>
            <a:chExt cx="1471320" cy="1471320"/>
          </a:xfrm>
        </p:grpSpPr>
        <p:sp>
          <p:nvSpPr>
            <p:cNvPr id="300" name="CustomShape 5"/>
            <p:cNvSpPr/>
            <p:nvPr/>
          </p:nvSpPr>
          <p:spPr>
            <a:xfrm>
              <a:off x="5311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1" name="그림 13" descr=""/>
            <p:cNvPicPr/>
            <p:nvPr/>
          </p:nvPicPr>
          <p:blipFill>
            <a:blip r:embed="rId3"/>
            <a:stretch/>
          </p:blipFill>
          <p:spPr>
            <a:xfrm>
              <a:off x="54097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2" name="Group 6"/>
          <p:cNvGrpSpPr/>
          <p:nvPr/>
        </p:nvGrpSpPr>
        <p:grpSpPr>
          <a:xfrm>
            <a:off x="7129080" y="1504080"/>
            <a:ext cx="1471320" cy="1471320"/>
            <a:chOff x="7129080" y="1504080"/>
            <a:chExt cx="1471320" cy="1471320"/>
          </a:xfrm>
        </p:grpSpPr>
        <p:sp>
          <p:nvSpPr>
            <p:cNvPr id="303" name="CustomShape 7"/>
            <p:cNvSpPr/>
            <p:nvPr/>
          </p:nvSpPr>
          <p:spPr>
            <a:xfrm>
              <a:off x="7129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4" name="Picture 10" descr=""/>
            <p:cNvPicPr/>
            <p:nvPr/>
          </p:nvPicPr>
          <p:blipFill>
            <a:blip r:embed="rId4"/>
            <a:stretch/>
          </p:blipFill>
          <p:spPr>
            <a:xfrm>
              <a:off x="73335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5" name="Group 8"/>
          <p:cNvGrpSpPr/>
          <p:nvPr/>
        </p:nvGrpSpPr>
        <p:grpSpPr>
          <a:xfrm>
            <a:off x="3493080" y="3278880"/>
            <a:ext cx="1471320" cy="1471320"/>
            <a:chOff x="3493080" y="3278880"/>
            <a:chExt cx="1471320" cy="1471320"/>
          </a:xfrm>
        </p:grpSpPr>
        <p:sp>
          <p:nvSpPr>
            <p:cNvPr id="306" name="CustomShape 9"/>
            <p:cNvSpPr/>
            <p:nvPr/>
          </p:nvSpPr>
          <p:spPr>
            <a:xfrm>
              <a:off x="3493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7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36144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8" name="Group 10"/>
          <p:cNvGrpSpPr/>
          <p:nvPr/>
        </p:nvGrpSpPr>
        <p:grpSpPr>
          <a:xfrm>
            <a:off x="5311080" y="3278880"/>
            <a:ext cx="1471320" cy="1471320"/>
            <a:chOff x="5311080" y="3278880"/>
            <a:chExt cx="1471320" cy="1471320"/>
          </a:xfrm>
        </p:grpSpPr>
        <p:sp>
          <p:nvSpPr>
            <p:cNvPr id="309" name="CustomShape 11"/>
            <p:cNvSpPr/>
            <p:nvPr/>
          </p:nvSpPr>
          <p:spPr>
            <a:xfrm>
              <a:off x="5311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0" name="그림 114" descr=""/>
            <p:cNvPicPr/>
            <p:nvPr/>
          </p:nvPicPr>
          <p:blipFill>
            <a:blip r:embed="rId6"/>
            <a:stretch/>
          </p:blipFill>
          <p:spPr>
            <a:xfrm>
              <a:off x="55839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1" name="Group 12"/>
          <p:cNvGrpSpPr/>
          <p:nvPr/>
        </p:nvGrpSpPr>
        <p:grpSpPr>
          <a:xfrm>
            <a:off x="5311080" y="5053680"/>
            <a:ext cx="1471320" cy="1471320"/>
            <a:chOff x="5311080" y="5053680"/>
            <a:chExt cx="1471320" cy="1471320"/>
          </a:xfrm>
        </p:grpSpPr>
        <p:sp>
          <p:nvSpPr>
            <p:cNvPr id="312" name="CustomShape 13"/>
            <p:cNvSpPr/>
            <p:nvPr/>
          </p:nvSpPr>
          <p:spPr>
            <a:xfrm>
              <a:off x="5311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313" name="Picture 22" descr=""/>
            <p:cNvPicPr/>
            <p:nvPr/>
          </p:nvPicPr>
          <p:blipFill>
            <a:blip r:embed="rId7"/>
            <a:stretch/>
          </p:blipFill>
          <p:spPr>
            <a:xfrm>
              <a:off x="5533560" y="5441040"/>
              <a:ext cx="1048320" cy="723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4" name="Group 14"/>
          <p:cNvGrpSpPr/>
          <p:nvPr/>
        </p:nvGrpSpPr>
        <p:grpSpPr>
          <a:xfrm>
            <a:off x="3493080" y="1504080"/>
            <a:ext cx="1471320" cy="1471320"/>
            <a:chOff x="3493080" y="1504080"/>
            <a:chExt cx="1471320" cy="1471320"/>
          </a:xfrm>
        </p:grpSpPr>
        <p:sp>
          <p:nvSpPr>
            <p:cNvPr id="315" name="CustomShape 15"/>
            <p:cNvSpPr/>
            <p:nvPr/>
          </p:nvSpPr>
          <p:spPr>
            <a:xfrm>
              <a:off x="3493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6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37602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7" name="Group 16"/>
          <p:cNvGrpSpPr/>
          <p:nvPr/>
        </p:nvGrpSpPr>
        <p:grpSpPr>
          <a:xfrm>
            <a:off x="7129080" y="5053680"/>
            <a:ext cx="1471320" cy="1471320"/>
            <a:chOff x="7129080" y="5053680"/>
            <a:chExt cx="1471320" cy="1471320"/>
          </a:xfrm>
        </p:grpSpPr>
        <p:sp>
          <p:nvSpPr>
            <p:cNvPr id="318" name="CustomShape 17"/>
            <p:cNvSpPr/>
            <p:nvPr/>
          </p:nvSpPr>
          <p:spPr>
            <a:xfrm>
              <a:off x="7129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319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73699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0" name="Group 18"/>
          <p:cNvGrpSpPr/>
          <p:nvPr/>
        </p:nvGrpSpPr>
        <p:grpSpPr>
          <a:xfrm>
            <a:off x="7129080" y="3278880"/>
            <a:ext cx="1471320" cy="1471320"/>
            <a:chOff x="7129080" y="3278880"/>
            <a:chExt cx="1471320" cy="1471320"/>
          </a:xfrm>
        </p:grpSpPr>
        <p:sp>
          <p:nvSpPr>
            <p:cNvPr id="321" name="CustomShape 19"/>
            <p:cNvSpPr/>
            <p:nvPr/>
          </p:nvSpPr>
          <p:spPr>
            <a:xfrm>
              <a:off x="7129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2" name="그림 3" descr=""/>
            <p:cNvPicPr/>
            <p:nvPr/>
          </p:nvPicPr>
          <p:blipFill>
            <a:blip r:embed="rId10"/>
            <a:stretch/>
          </p:blipFill>
          <p:spPr>
            <a:xfrm>
              <a:off x="73404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3" name="CustomShape 20"/>
          <p:cNvSpPr/>
          <p:nvPr/>
        </p:nvSpPr>
        <p:spPr>
          <a:xfrm>
            <a:off x="1684440" y="1970280"/>
            <a:ext cx="1583640" cy="1065240"/>
          </a:xfrm>
          <a:prstGeom prst="wedgeRectCallout">
            <a:avLst>
              <a:gd name="adj1" fmla="val 63125"/>
              <a:gd name="adj2" fmla="val -26784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로봇 내에서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처리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21"/>
          <p:cNvSpPr/>
          <p:nvPr/>
        </p:nvSpPr>
        <p:spPr>
          <a:xfrm>
            <a:off x="8815320" y="2896200"/>
            <a:ext cx="1583640" cy="1065240"/>
          </a:xfrm>
          <a:prstGeom prst="wedgeRectCallout">
            <a:avLst>
              <a:gd name="adj1" fmla="val -193710"/>
              <a:gd name="adj2" fmla="val -57107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원격 컴퓨터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클라우드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에서 처리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통신에서는 – 디버깅이 용이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27" name="Group 2"/>
          <p:cNvGrpSpPr/>
          <p:nvPr/>
        </p:nvGrpSpPr>
        <p:grpSpPr>
          <a:xfrm>
            <a:off x="3493080" y="5053680"/>
            <a:ext cx="1471320" cy="1471320"/>
            <a:chOff x="3493080" y="5053680"/>
            <a:chExt cx="1471320" cy="1471320"/>
          </a:xfrm>
        </p:grpSpPr>
        <p:sp>
          <p:nvSpPr>
            <p:cNvPr id="328" name="CustomShape 3"/>
            <p:cNvSpPr/>
            <p:nvPr/>
          </p:nvSpPr>
          <p:spPr>
            <a:xfrm>
              <a:off x="3493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9" name="Picture 6" descr=""/>
            <p:cNvPicPr/>
            <p:nvPr/>
          </p:nvPicPr>
          <p:blipFill>
            <a:blip r:embed="rId2"/>
            <a:stretch/>
          </p:blipFill>
          <p:spPr>
            <a:xfrm>
              <a:off x="37414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0" name="Group 4"/>
          <p:cNvGrpSpPr/>
          <p:nvPr/>
        </p:nvGrpSpPr>
        <p:grpSpPr>
          <a:xfrm>
            <a:off x="5311080" y="1504080"/>
            <a:ext cx="1471320" cy="1471320"/>
            <a:chOff x="5311080" y="1504080"/>
            <a:chExt cx="1471320" cy="1471320"/>
          </a:xfrm>
        </p:grpSpPr>
        <p:sp>
          <p:nvSpPr>
            <p:cNvPr id="331" name="CustomShape 5"/>
            <p:cNvSpPr/>
            <p:nvPr/>
          </p:nvSpPr>
          <p:spPr>
            <a:xfrm>
              <a:off x="5311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2" name="그림 13" descr=""/>
            <p:cNvPicPr/>
            <p:nvPr/>
          </p:nvPicPr>
          <p:blipFill>
            <a:blip r:embed="rId3"/>
            <a:stretch/>
          </p:blipFill>
          <p:spPr>
            <a:xfrm>
              <a:off x="54097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3" name="Group 6"/>
          <p:cNvGrpSpPr/>
          <p:nvPr/>
        </p:nvGrpSpPr>
        <p:grpSpPr>
          <a:xfrm>
            <a:off x="7129080" y="1504080"/>
            <a:ext cx="1471320" cy="1471320"/>
            <a:chOff x="7129080" y="1504080"/>
            <a:chExt cx="1471320" cy="1471320"/>
          </a:xfrm>
        </p:grpSpPr>
        <p:sp>
          <p:nvSpPr>
            <p:cNvPr id="334" name="CustomShape 7"/>
            <p:cNvSpPr/>
            <p:nvPr/>
          </p:nvSpPr>
          <p:spPr>
            <a:xfrm>
              <a:off x="7129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5" name="Picture 10" descr=""/>
            <p:cNvPicPr/>
            <p:nvPr/>
          </p:nvPicPr>
          <p:blipFill>
            <a:blip r:embed="rId4"/>
            <a:stretch/>
          </p:blipFill>
          <p:spPr>
            <a:xfrm>
              <a:off x="73335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6" name="Group 8"/>
          <p:cNvGrpSpPr/>
          <p:nvPr/>
        </p:nvGrpSpPr>
        <p:grpSpPr>
          <a:xfrm>
            <a:off x="3493080" y="3278880"/>
            <a:ext cx="1471320" cy="1471320"/>
            <a:chOff x="3493080" y="3278880"/>
            <a:chExt cx="1471320" cy="1471320"/>
          </a:xfrm>
        </p:grpSpPr>
        <p:sp>
          <p:nvSpPr>
            <p:cNvPr id="337" name="CustomShape 9"/>
            <p:cNvSpPr/>
            <p:nvPr/>
          </p:nvSpPr>
          <p:spPr>
            <a:xfrm>
              <a:off x="3493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8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36144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9" name="Group 10"/>
          <p:cNvGrpSpPr/>
          <p:nvPr/>
        </p:nvGrpSpPr>
        <p:grpSpPr>
          <a:xfrm>
            <a:off x="5311080" y="3259800"/>
            <a:ext cx="1471320" cy="1471320"/>
            <a:chOff x="5311080" y="3259800"/>
            <a:chExt cx="1471320" cy="1471320"/>
          </a:xfrm>
        </p:grpSpPr>
        <p:sp>
          <p:nvSpPr>
            <p:cNvPr id="340" name="CustomShape 11"/>
            <p:cNvSpPr/>
            <p:nvPr/>
          </p:nvSpPr>
          <p:spPr>
            <a:xfrm>
              <a:off x="5311080" y="325980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1" name="그림 114" descr=""/>
            <p:cNvPicPr/>
            <p:nvPr/>
          </p:nvPicPr>
          <p:blipFill>
            <a:blip r:embed="rId6"/>
            <a:stretch/>
          </p:blipFill>
          <p:spPr>
            <a:xfrm>
              <a:off x="5583960" y="346320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2" name="CustomShape 12"/>
          <p:cNvSpPr/>
          <p:nvPr/>
        </p:nvSpPr>
        <p:spPr>
          <a:xfrm>
            <a:off x="5311080" y="5053680"/>
            <a:ext cx="1471320" cy="147132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3" name="Group 13"/>
          <p:cNvGrpSpPr/>
          <p:nvPr/>
        </p:nvGrpSpPr>
        <p:grpSpPr>
          <a:xfrm>
            <a:off x="3493080" y="1504080"/>
            <a:ext cx="1471320" cy="1471320"/>
            <a:chOff x="3493080" y="1504080"/>
            <a:chExt cx="1471320" cy="1471320"/>
          </a:xfrm>
        </p:grpSpPr>
        <p:sp>
          <p:nvSpPr>
            <p:cNvPr id="344" name="CustomShape 14"/>
            <p:cNvSpPr/>
            <p:nvPr/>
          </p:nvSpPr>
          <p:spPr>
            <a:xfrm>
              <a:off x="3493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5" name="Picture 2" descr=""/>
            <p:cNvPicPr/>
            <p:nvPr/>
          </p:nvPicPr>
          <p:blipFill>
            <a:blip r:embed="rId7"/>
            <a:srcRect l="8976" t="0" r="8145" b="0"/>
            <a:stretch/>
          </p:blipFill>
          <p:spPr>
            <a:xfrm>
              <a:off x="37602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6" name="CustomShape 15"/>
          <p:cNvSpPr/>
          <p:nvPr/>
        </p:nvSpPr>
        <p:spPr>
          <a:xfrm>
            <a:off x="7129080" y="5053680"/>
            <a:ext cx="1471320" cy="147132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7" name="Group 16"/>
          <p:cNvGrpSpPr/>
          <p:nvPr/>
        </p:nvGrpSpPr>
        <p:grpSpPr>
          <a:xfrm>
            <a:off x="7129080" y="3278880"/>
            <a:ext cx="1471320" cy="1471320"/>
            <a:chOff x="7129080" y="3278880"/>
            <a:chExt cx="1471320" cy="1471320"/>
          </a:xfrm>
        </p:grpSpPr>
        <p:sp>
          <p:nvSpPr>
            <p:cNvPr id="348" name="CustomShape 17"/>
            <p:cNvSpPr/>
            <p:nvPr/>
          </p:nvSpPr>
          <p:spPr>
            <a:xfrm>
              <a:off x="7129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9" name="그림 3" descr=""/>
            <p:cNvPicPr/>
            <p:nvPr/>
          </p:nvPicPr>
          <p:blipFill>
            <a:blip r:embed="rId8"/>
            <a:stretch/>
          </p:blipFill>
          <p:spPr>
            <a:xfrm>
              <a:off x="73404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0" name="CustomShape 18"/>
          <p:cNvSpPr/>
          <p:nvPr/>
        </p:nvSpPr>
        <p:spPr>
          <a:xfrm>
            <a:off x="243720" y="5441040"/>
            <a:ext cx="1583640" cy="1065240"/>
          </a:xfrm>
          <a:prstGeom prst="wedgeRectCallout">
            <a:avLst>
              <a:gd name="adj1" fmla="val 61229"/>
              <a:gd name="adj2" fmla="val -296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뭐야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값이 왜이래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1" name="Picture 2" descr=""/>
          <p:cNvPicPr/>
          <p:nvPr/>
        </p:nvPicPr>
        <p:blipFill>
          <a:blip r:embed="rId9"/>
          <a:stretch/>
        </p:blipFill>
        <p:spPr>
          <a:xfrm>
            <a:off x="551880" y="3044520"/>
            <a:ext cx="1152720" cy="1583640"/>
          </a:xfrm>
          <a:prstGeom prst="rect">
            <a:avLst/>
          </a:prstGeom>
          <a:ln>
            <a:noFill/>
          </a:ln>
        </p:spPr>
      </p:pic>
      <p:sp>
        <p:nvSpPr>
          <p:cNvPr id="352" name="CustomShape 19"/>
          <p:cNvSpPr/>
          <p:nvPr/>
        </p:nvSpPr>
        <p:spPr>
          <a:xfrm rot="10800000">
            <a:off x="3860640" y="5026680"/>
            <a:ext cx="721080" cy="26712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0"/>
          <p:cNvSpPr/>
          <p:nvPr/>
        </p:nvSpPr>
        <p:spPr>
          <a:xfrm rot="10291800">
            <a:off x="3017880" y="2299680"/>
            <a:ext cx="1853640" cy="31104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1"/>
          <p:cNvSpPr/>
          <p:nvPr/>
        </p:nvSpPr>
        <p:spPr>
          <a:xfrm>
            <a:off x="2043360" y="1945800"/>
            <a:ext cx="925560" cy="222084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[1, 3, 4,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[0, 2, 5,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[1, 3, 1,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…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5" name="CustomShape 22"/>
          <p:cNvSpPr/>
          <p:nvPr/>
        </p:nvSpPr>
        <p:spPr>
          <a:xfrm>
            <a:off x="2020680" y="4188960"/>
            <a:ext cx="925560" cy="222084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[152.2,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[158.0,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[156.2, …]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---------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mbria Math"/>
                <a:ea typeface="DejaVu Sans"/>
              </a:rPr>
              <a:t>…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CustomShape 23"/>
          <p:cNvSpPr/>
          <p:nvPr/>
        </p:nvSpPr>
        <p:spPr>
          <a:xfrm>
            <a:off x="6058440" y="482004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24"/>
          <p:cNvSpPr/>
          <p:nvPr/>
        </p:nvSpPr>
        <p:spPr>
          <a:xfrm rot="5400000">
            <a:off x="5035680" y="215892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25"/>
          <p:cNvSpPr/>
          <p:nvPr/>
        </p:nvSpPr>
        <p:spPr>
          <a:xfrm rot="8100000">
            <a:off x="4776120" y="456084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6"/>
          <p:cNvSpPr/>
          <p:nvPr/>
        </p:nvSpPr>
        <p:spPr>
          <a:xfrm rot="2700000">
            <a:off x="6601320" y="327132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7"/>
          <p:cNvSpPr/>
          <p:nvPr/>
        </p:nvSpPr>
        <p:spPr>
          <a:xfrm rot="13500000">
            <a:off x="7133400" y="456912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8"/>
          <p:cNvSpPr/>
          <p:nvPr/>
        </p:nvSpPr>
        <p:spPr>
          <a:xfrm>
            <a:off x="4111200" y="480060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29"/>
          <p:cNvSpPr/>
          <p:nvPr/>
        </p:nvSpPr>
        <p:spPr>
          <a:xfrm rot="13500000">
            <a:off x="5347440" y="279900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0"/>
          <p:cNvSpPr/>
          <p:nvPr/>
        </p:nvSpPr>
        <p:spPr>
          <a:xfrm rot="5400000">
            <a:off x="5047920" y="387756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1"/>
          <p:cNvSpPr/>
          <p:nvPr/>
        </p:nvSpPr>
        <p:spPr>
          <a:xfrm rot="16200000">
            <a:off x="6864120" y="5675760"/>
            <a:ext cx="225000" cy="19368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2"/>
          <p:cNvSpPr/>
          <p:nvPr/>
        </p:nvSpPr>
        <p:spPr>
          <a:xfrm rot="10800000">
            <a:off x="6065280" y="501120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6" name="Picture 18" descr=""/>
          <p:cNvPicPr/>
          <p:nvPr/>
        </p:nvPicPr>
        <p:blipFill>
          <a:blip r:embed="rId10"/>
          <a:srcRect l="18543" t="0" r="10592" b="0"/>
          <a:stretch/>
        </p:blipFill>
        <p:spPr>
          <a:xfrm>
            <a:off x="7369920" y="5340600"/>
            <a:ext cx="1012680" cy="945000"/>
          </a:xfrm>
          <a:prstGeom prst="rect">
            <a:avLst/>
          </a:prstGeom>
          <a:ln>
            <a:noFill/>
          </a:ln>
        </p:spPr>
      </p:pic>
      <p:pic>
        <p:nvPicPr>
          <p:cNvPr id="367" name="Picture 22" descr=""/>
          <p:cNvPicPr/>
          <p:nvPr/>
        </p:nvPicPr>
        <p:blipFill>
          <a:blip r:embed="rId11"/>
          <a:stretch/>
        </p:blipFill>
        <p:spPr>
          <a:xfrm>
            <a:off x="5533560" y="5441040"/>
            <a:ext cx="1048320" cy="72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369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통신의 특징 – 실험 환경 재현이 가능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70" name="Group 2"/>
          <p:cNvGrpSpPr/>
          <p:nvPr/>
        </p:nvGrpSpPr>
        <p:grpSpPr>
          <a:xfrm>
            <a:off x="659880" y="5053680"/>
            <a:ext cx="1471320" cy="1471320"/>
            <a:chOff x="659880" y="5053680"/>
            <a:chExt cx="1471320" cy="1471320"/>
          </a:xfrm>
        </p:grpSpPr>
        <p:sp>
          <p:nvSpPr>
            <p:cNvPr id="371" name="CustomShape 3"/>
            <p:cNvSpPr/>
            <p:nvPr/>
          </p:nvSpPr>
          <p:spPr>
            <a:xfrm>
              <a:off x="659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2" name="Picture 6" descr=""/>
            <p:cNvPicPr/>
            <p:nvPr/>
          </p:nvPicPr>
          <p:blipFill>
            <a:blip r:embed="rId2"/>
            <a:stretch/>
          </p:blipFill>
          <p:spPr>
            <a:xfrm>
              <a:off x="9082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3" name="Group 4"/>
          <p:cNvGrpSpPr/>
          <p:nvPr/>
        </p:nvGrpSpPr>
        <p:grpSpPr>
          <a:xfrm>
            <a:off x="2477880" y="1504080"/>
            <a:ext cx="1471320" cy="1471320"/>
            <a:chOff x="2477880" y="1504080"/>
            <a:chExt cx="1471320" cy="1471320"/>
          </a:xfrm>
        </p:grpSpPr>
        <p:sp>
          <p:nvSpPr>
            <p:cNvPr id="374" name="CustomShape 5"/>
            <p:cNvSpPr/>
            <p:nvPr/>
          </p:nvSpPr>
          <p:spPr>
            <a:xfrm>
              <a:off x="2477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5" name="그림 13" descr=""/>
            <p:cNvPicPr/>
            <p:nvPr/>
          </p:nvPicPr>
          <p:blipFill>
            <a:blip r:embed="rId3"/>
            <a:stretch/>
          </p:blipFill>
          <p:spPr>
            <a:xfrm>
              <a:off x="257616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6" name="Group 6"/>
          <p:cNvGrpSpPr/>
          <p:nvPr/>
        </p:nvGrpSpPr>
        <p:grpSpPr>
          <a:xfrm>
            <a:off x="4295880" y="1504080"/>
            <a:ext cx="1471320" cy="1471320"/>
            <a:chOff x="4295880" y="1504080"/>
            <a:chExt cx="1471320" cy="1471320"/>
          </a:xfrm>
        </p:grpSpPr>
        <p:sp>
          <p:nvSpPr>
            <p:cNvPr id="377" name="CustomShape 7"/>
            <p:cNvSpPr/>
            <p:nvPr/>
          </p:nvSpPr>
          <p:spPr>
            <a:xfrm>
              <a:off x="4295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8" name="Picture 10" descr=""/>
            <p:cNvPicPr/>
            <p:nvPr/>
          </p:nvPicPr>
          <p:blipFill>
            <a:blip r:embed="rId4"/>
            <a:stretch/>
          </p:blipFill>
          <p:spPr>
            <a:xfrm>
              <a:off x="45003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9" name="Group 8"/>
          <p:cNvGrpSpPr/>
          <p:nvPr/>
        </p:nvGrpSpPr>
        <p:grpSpPr>
          <a:xfrm>
            <a:off x="659880" y="3278880"/>
            <a:ext cx="1471320" cy="1471320"/>
            <a:chOff x="659880" y="3278880"/>
            <a:chExt cx="1471320" cy="1471320"/>
          </a:xfrm>
        </p:grpSpPr>
        <p:sp>
          <p:nvSpPr>
            <p:cNvPr id="380" name="CustomShape 9"/>
            <p:cNvSpPr/>
            <p:nvPr/>
          </p:nvSpPr>
          <p:spPr>
            <a:xfrm>
              <a:off x="659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1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78084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2" name="Group 10"/>
          <p:cNvGrpSpPr/>
          <p:nvPr/>
        </p:nvGrpSpPr>
        <p:grpSpPr>
          <a:xfrm>
            <a:off x="2477880" y="3278880"/>
            <a:ext cx="1471320" cy="1471320"/>
            <a:chOff x="2477880" y="3278880"/>
            <a:chExt cx="1471320" cy="1471320"/>
          </a:xfrm>
        </p:grpSpPr>
        <p:sp>
          <p:nvSpPr>
            <p:cNvPr id="383" name="CustomShape 11"/>
            <p:cNvSpPr/>
            <p:nvPr/>
          </p:nvSpPr>
          <p:spPr>
            <a:xfrm>
              <a:off x="2477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4" name="그림 114" descr=""/>
            <p:cNvPicPr/>
            <p:nvPr/>
          </p:nvPicPr>
          <p:blipFill>
            <a:blip r:embed="rId6"/>
            <a:stretch/>
          </p:blipFill>
          <p:spPr>
            <a:xfrm>
              <a:off x="275040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5" name="Group 12"/>
          <p:cNvGrpSpPr/>
          <p:nvPr/>
        </p:nvGrpSpPr>
        <p:grpSpPr>
          <a:xfrm>
            <a:off x="2477880" y="5053680"/>
            <a:ext cx="1471320" cy="1471320"/>
            <a:chOff x="2477880" y="5053680"/>
            <a:chExt cx="1471320" cy="1471320"/>
          </a:xfrm>
        </p:grpSpPr>
        <p:sp>
          <p:nvSpPr>
            <p:cNvPr id="386" name="CustomShape 13"/>
            <p:cNvSpPr/>
            <p:nvPr/>
          </p:nvSpPr>
          <p:spPr>
            <a:xfrm>
              <a:off x="2477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387" name="Picture 22" descr=""/>
            <p:cNvPicPr/>
            <p:nvPr/>
          </p:nvPicPr>
          <p:blipFill>
            <a:blip r:embed="rId7"/>
            <a:stretch/>
          </p:blipFill>
          <p:spPr>
            <a:xfrm>
              <a:off x="2700360" y="5441040"/>
              <a:ext cx="1048320" cy="723600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388" name="Group 14"/>
          <p:cNvGrpSpPr/>
          <p:nvPr/>
        </p:nvGrpSpPr>
        <p:grpSpPr>
          <a:xfrm>
            <a:off x="659880" y="1504080"/>
            <a:ext cx="1471320" cy="1471320"/>
            <a:chOff x="659880" y="1504080"/>
            <a:chExt cx="1471320" cy="1471320"/>
          </a:xfrm>
        </p:grpSpPr>
        <p:sp>
          <p:nvSpPr>
            <p:cNvPr id="389" name="CustomShape 15"/>
            <p:cNvSpPr/>
            <p:nvPr/>
          </p:nvSpPr>
          <p:spPr>
            <a:xfrm>
              <a:off x="659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0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92664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1" name="Group 16"/>
          <p:cNvGrpSpPr/>
          <p:nvPr/>
        </p:nvGrpSpPr>
        <p:grpSpPr>
          <a:xfrm>
            <a:off x="4295880" y="5053680"/>
            <a:ext cx="1471320" cy="1471320"/>
            <a:chOff x="4295880" y="5053680"/>
            <a:chExt cx="1471320" cy="1471320"/>
          </a:xfrm>
        </p:grpSpPr>
        <p:sp>
          <p:nvSpPr>
            <p:cNvPr id="392" name="CustomShape 17"/>
            <p:cNvSpPr/>
            <p:nvPr/>
          </p:nvSpPr>
          <p:spPr>
            <a:xfrm>
              <a:off x="4295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393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45367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4" name="Group 18"/>
          <p:cNvGrpSpPr/>
          <p:nvPr/>
        </p:nvGrpSpPr>
        <p:grpSpPr>
          <a:xfrm>
            <a:off x="4295880" y="3278880"/>
            <a:ext cx="1471320" cy="1471320"/>
            <a:chOff x="4295880" y="3278880"/>
            <a:chExt cx="1471320" cy="1471320"/>
          </a:xfrm>
        </p:grpSpPr>
        <p:sp>
          <p:nvSpPr>
            <p:cNvPr id="395" name="CustomShape 19"/>
            <p:cNvSpPr/>
            <p:nvPr/>
          </p:nvSpPr>
          <p:spPr>
            <a:xfrm>
              <a:off x="4295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6" name="그림 3" descr=""/>
            <p:cNvPicPr/>
            <p:nvPr/>
          </p:nvPicPr>
          <p:blipFill>
            <a:blip r:embed="rId10"/>
            <a:stretch/>
          </p:blipFill>
          <p:spPr>
            <a:xfrm>
              <a:off x="45072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7" name="Group 20"/>
          <p:cNvGrpSpPr/>
          <p:nvPr/>
        </p:nvGrpSpPr>
        <p:grpSpPr>
          <a:xfrm>
            <a:off x="8243280" y="1504080"/>
            <a:ext cx="1471320" cy="1471320"/>
            <a:chOff x="8243280" y="1504080"/>
            <a:chExt cx="1471320" cy="1471320"/>
          </a:xfrm>
        </p:grpSpPr>
        <p:sp>
          <p:nvSpPr>
            <p:cNvPr id="398" name="CustomShape 21"/>
            <p:cNvSpPr/>
            <p:nvPr/>
          </p:nvSpPr>
          <p:spPr>
            <a:xfrm>
              <a:off x="82432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9" name="그림 50" descr=""/>
            <p:cNvPicPr/>
            <p:nvPr/>
          </p:nvPicPr>
          <p:blipFill>
            <a:blip r:embed="rId11"/>
            <a:stretch/>
          </p:blipFill>
          <p:spPr>
            <a:xfrm>
              <a:off x="83419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0" name="Group 22"/>
          <p:cNvGrpSpPr/>
          <p:nvPr/>
        </p:nvGrpSpPr>
        <p:grpSpPr>
          <a:xfrm>
            <a:off x="10061280" y="1504080"/>
            <a:ext cx="1471320" cy="1471320"/>
            <a:chOff x="10061280" y="1504080"/>
            <a:chExt cx="1471320" cy="1471320"/>
          </a:xfrm>
        </p:grpSpPr>
        <p:sp>
          <p:nvSpPr>
            <p:cNvPr id="401" name="CustomShape 23"/>
            <p:cNvSpPr/>
            <p:nvPr/>
          </p:nvSpPr>
          <p:spPr>
            <a:xfrm>
              <a:off x="100612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2" name="Picture 10" descr=""/>
            <p:cNvPicPr/>
            <p:nvPr/>
          </p:nvPicPr>
          <p:blipFill>
            <a:blip r:embed="rId12"/>
            <a:stretch/>
          </p:blipFill>
          <p:spPr>
            <a:xfrm>
              <a:off x="1026612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3" name="Group 24"/>
          <p:cNvGrpSpPr/>
          <p:nvPr/>
        </p:nvGrpSpPr>
        <p:grpSpPr>
          <a:xfrm>
            <a:off x="6425640" y="3278880"/>
            <a:ext cx="1471320" cy="1471320"/>
            <a:chOff x="6425640" y="3278880"/>
            <a:chExt cx="1471320" cy="1471320"/>
          </a:xfrm>
        </p:grpSpPr>
        <p:sp>
          <p:nvSpPr>
            <p:cNvPr id="404" name="CustomShape 25"/>
            <p:cNvSpPr/>
            <p:nvPr/>
          </p:nvSpPr>
          <p:spPr>
            <a:xfrm>
              <a:off x="642564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5" name="Picture 12" descr=""/>
            <p:cNvPicPr/>
            <p:nvPr/>
          </p:nvPicPr>
          <p:blipFill>
            <a:blip r:embed="rId13"/>
            <a:srcRect l="8481" t="0" r="6770" b="1869"/>
            <a:stretch/>
          </p:blipFill>
          <p:spPr>
            <a:xfrm>
              <a:off x="65466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6" name="Group 26"/>
          <p:cNvGrpSpPr/>
          <p:nvPr/>
        </p:nvGrpSpPr>
        <p:grpSpPr>
          <a:xfrm>
            <a:off x="8243280" y="3278880"/>
            <a:ext cx="1471320" cy="1471320"/>
            <a:chOff x="8243280" y="3278880"/>
            <a:chExt cx="1471320" cy="1471320"/>
          </a:xfrm>
        </p:grpSpPr>
        <p:sp>
          <p:nvSpPr>
            <p:cNvPr id="407" name="CustomShape 27"/>
            <p:cNvSpPr/>
            <p:nvPr/>
          </p:nvSpPr>
          <p:spPr>
            <a:xfrm>
              <a:off x="82432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8" name="그림 59" descr=""/>
            <p:cNvPicPr/>
            <p:nvPr/>
          </p:nvPicPr>
          <p:blipFill>
            <a:blip r:embed="rId14"/>
            <a:stretch/>
          </p:blipFill>
          <p:spPr>
            <a:xfrm>
              <a:off x="85161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9" name="Group 28"/>
          <p:cNvGrpSpPr/>
          <p:nvPr/>
        </p:nvGrpSpPr>
        <p:grpSpPr>
          <a:xfrm>
            <a:off x="8243280" y="5053680"/>
            <a:ext cx="1471320" cy="1471320"/>
            <a:chOff x="8243280" y="5053680"/>
            <a:chExt cx="1471320" cy="1471320"/>
          </a:xfrm>
        </p:grpSpPr>
        <p:sp>
          <p:nvSpPr>
            <p:cNvPr id="410" name="CustomShape 29"/>
            <p:cNvSpPr/>
            <p:nvPr/>
          </p:nvSpPr>
          <p:spPr>
            <a:xfrm>
              <a:off x="82432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411" name="Picture 22" descr=""/>
            <p:cNvPicPr/>
            <p:nvPr/>
          </p:nvPicPr>
          <p:blipFill>
            <a:blip r:embed="rId15"/>
            <a:stretch/>
          </p:blipFill>
          <p:spPr>
            <a:xfrm>
              <a:off x="8465760" y="5441040"/>
              <a:ext cx="1048320" cy="723600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  <p:sp>
        <p:nvSpPr>
          <p:cNvPr id="412" name="Line 30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3" name="Picture 2" descr=""/>
          <p:cNvPicPr/>
          <p:nvPr/>
        </p:nvPicPr>
        <p:blipFill>
          <a:blip r:embed="rId16"/>
          <a:stretch/>
        </p:blipFill>
        <p:spPr>
          <a:xfrm>
            <a:off x="147600" y="4534920"/>
            <a:ext cx="722160" cy="722160"/>
          </a:xfrm>
          <a:prstGeom prst="rect">
            <a:avLst/>
          </a:prstGeom>
          <a:ln>
            <a:noFill/>
          </a:ln>
        </p:spPr>
      </p:pic>
      <p:pic>
        <p:nvPicPr>
          <p:cNvPr id="414" name="Picture 2" descr=""/>
          <p:cNvPicPr/>
          <p:nvPr/>
        </p:nvPicPr>
        <p:blipFill>
          <a:blip r:embed="rId17"/>
          <a:stretch/>
        </p:blipFill>
        <p:spPr>
          <a:xfrm>
            <a:off x="3779640" y="6100200"/>
            <a:ext cx="722160" cy="722160"/>
          </a:xfrm>
          <a:prstGeom prst="rect">
            <a:avLst/>
          </a:prstGeom>
          <a:ln>
            <a:noFill/>
          </a:ln>
        </p:spPr>
      </p:pic>
      <p:pic>
        <p:nvPicPr>
          <p:cNvPr id="415" name="Picture 2" descr=""/>
          <p:cNvPicPr/>
          <p:nvPr/>
        </p:nvPicPr>
        <p:blipFill>
          <a:blip r:embed="rId18"/>
          <a:stretch/>
        </p:blipFill>
        <p:spPr>
          <a:xfrm>
            <a:off x="1943640" y="1049400"/>
            <a:ext cx="722160" cy="722160"/>
          </a:xfrm>
          <a:prstGeom prst="rect">
            <a:avLst/>
          </a:prstGeom>
          <a:ln>
            <a:noFill/>
          </a:ln>
        </p:spPr>
      </p:pic>
      <p:pic>
        <p:nvPicPr>
          <p:cNvPr id="416" name="Picture 2" descr=""/>
          <p:cNvPicPr/>
          <p:nvPr/>
        </p:nvPicPr>
        <p:blipFill>
          <a:blip r:embed="rId19"/>
          <a:stretch/>
        </p:blipFill>
        <p:spPr>
          <a:xfrm>
            <a:off x="4349160" y="4703040"/>
            <a:ext cx="722160" cy="722160"/>
          </a:xfrm>
          <a:prstGeom prst="rect">
            <a:avLst/>
          </a:prstGeom>
          <a:ln>
            <a:noFill/>
          </a:ln>
        </p:spPr>
      </p:pic>
      <p:pic>
        <p:nvPicPr>
          <p:cNvPr id="417" name="Picture 4" descr=""/>
          <p:cNvPicPr/>
          <p:nvPr/>
        </p:nvPicPr>
        <p:blipFill>
          <a:blip r:embed="rId20"/>
          <a:srcRect l="14770" t="24674" r="16624" b="25814"/>
          <a:stretch/>
        </p:blipFill>
        <p:spPr>
          <a:xfrm>
            <a:off x="6546600" y="1855080"/>
            <a:ext cx="1132560" cy="817200"/>
          </a:xfrm>
          <a:prstGeom prst="rect">
            <a:avLst/>
          </a:prstGeom>
          <a:ln>
            <a:noFill/>
          </a:ln>
        </p:spPr>
      </p:pic>
      <p:pic>
        <p:nvPicPr>
          <p:cNvPr id="418" name="Picture 4" descr=""/>
          <p:cNvPicPr/>
          <p:nvPr/>
        </p:nvPicPr>
        <p:blipFill>
          <a:blip r:embed="rId21"/>
          <a:srcRect l="14770" t="24674" r="16624" b="25814"/>
          <a:stretch/>
        </p:blipFill>
        <p:spPr>
          <a:xfrm>
            <a:off x="10230840" y="5380920"/>
            <a:ext cx="1132560" cy="817200"/>
          </a:xfrm>
          <a:prstGeom prst="rect">
            <a:avLst/>
          </a:prstGeom>
          <a:ln>
            <a:noFill/>
          </a:ln>
        </p:spPr>
      </p:pic>
      <p:pic>
        <p:nvPicPr>
          <p:cNvPr id="419" name="Picture 4" descr=""/>
          <p:cNvPicPr/>
          <p:nvPr/>
        </p:nvPicPr>
        <p:blipFill>
          <a:blip r:embed="rId22"/>
          <a:srcRect l="14770" t="24674" r="16624" b="25814"/>
          <a:stretch/>
        </p:blipFill>
        <p:spPr>
          <a:xfrm>
            <a:off x="10213560" y="3617280"/>
            <a:ext cx="1132560" cy="817200"/>
          </a:xfrm>
          <a:prstGeom prst="rect">
            <a:avLst/>
          </a:prstGeom>
          <a:ln>
            <a:noFill/>
          </a:ln>
        </p:spPr>
      </p:pic>
      <p:pic>
        <p:nvPicPr>
          <p:cNvPr id="420" name="Picture 4" descr=""/>
          <p:cNvPicPr/>
          <p:nvPr/>
        </p:nvPicPr>
        <p:blipFill>
          <a:blip r:embed="rId23"/>
          <a:srcRect l="14770" t="24674" r="16624" b="25814"/>
          <a:stretch/>
        </p:blipFill>
        <p:spPr>
          <a:xfrm>
            <a:off x="6579000" y="5380920"/>
            <a:ext cx="1132560" cy="817200"/>
          </a:xfrm>
          <a:prstGeom prst="rect">
            <a:avLst/>
          </a:prstGeom>
          <a:ln>
            <a:noFill/>
          </a:ln>
        </p:spPr>
      </p:pic>
      <p:sp>
        <p:nvSpPr>
          <p:cNvPr id="421" name="CustomShape 31"/>
          <p:cNvSpPr/>
          <p:nvPr/>
        </p:nvSpPr>
        <p:spPr>
          <a:xfrm>
            <a:off x="3189600" y="482004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32"/>
          <p:cNvSpPr/>
          <p:nvPr/>
        </p:nvSpPr>
        <p:spPr>
          <a:xfrm rot="5400000">
            <a:off x="2166840" y="2158920"/>
            <a:ext cx="216720" cy="1868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33"/>
          <p:cNvSpPr/>
          <p:nvPr/>
        </p:nvSpPr>
        <p:spPr>
          <a:xfrm rot="8100000">
            <a:off x="1907280" y="456084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34"/>
          <p:cNvSpPr/>
          <p:nvPr/>
        </p:nvSpPr>
        <p:spPr>
          <a:xfrm rot="2700000">
            <a:off x="3732480" y="327132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5"/>
          <p:cNvSpPr/>
          <p:nvPr/>
        </p:nvSpPr>
        <p:spPr>
          <a:xfrm rot="13500000">
            <a:off x="4264560" y="4569120"/>
            <a:ext cx="221760" cy="19116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6"/>
          <p:cNvSpPr/>
          <p:nvPr/>
        </p:nvSpPr>
        <p:spPr>
          <a:xfrm>
            <a:off x="1242000" y="4800600"/>
            <a:ext cx="221760" cy="19116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7"/>
          <p:cNvSpPr/>
          <p:nvPr/>
        </p:nvSpPr>
        <p:spPr>
          <a:xfrm rot="13500000">
            <a:off x="2478600" y="279900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8"/>
          <p:cNvSpPr/>
          <p:nvPr/>
        </p:nvSpPr>
        <p:spPr>
          <a:xfrm rot="5400000">
            <a:off x="2178720" y="387756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9"/>
          <p:cNvSpPr/>
          <p:nvPr/>
        </p:nvSpPr>
        <p:spPr>
          <a:xfrm rot="16200000">
            <a:off x="3994920" y="5675760"/>
            <a:ext cx="225000" cy="1936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40"/>
          <p:cNvSpPr/>
          <p:nvPr/>
        </p:nvSpPr>
        <p:spPr>
          <a:xfrm rot="10800000">
            <a:off x="3196080" y="501120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41"/>
          <p:cNvSpPr/>
          <p:nvPr/>
        </p:nvSpPr>
        <p:spPr>
          <a:xfrm>
            <a:off x="8966520" y="482328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42"/>
          <p:cNvSpPr/>
          <p:nvPr/>
        </p:nvSpPr>
        <p:spPr>
          <a:xfrm rot="5400000">
            <a:off x="7943760" y="2162520"/>
            <a:ext cx="216720" cy="18684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43"/>
          <p:cNvSpPr/>
          <p:nvPr/>
        </p:nvSpPr>
        <p:spPr>
          <a:xfrm rot="8100000">
            <a:off x="7684200" y="456444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44"/>
          <p:cNvSpPr/>
          <p:nvPr/>
        </p:nvSpPr>
        <p:spPr>
          <a:xfrm rot="2700000">
            <a:off x="9509400" y="327492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5"/>
          <p:cNvSpPr/>
          <p:nvPr/>
        </p:nvSpPr>
        <p:spPr>
          <a:xfrm rot="13500000">
            <a:off x="10041480" y="4572360"/>
            <a:ext cx="221760" cy="19116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6"/>
          <p:cNvSpPr/>
          <p:nvPr/>
        </p:nvSpPr>
        <p:spPr>
          <a:xfrm>
            <a:off x="7018920" y="4803840"/>
            <a:ext cx="221760" cy="19116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7"/>
          <p:cNvSpPr/>
          <p:nvPr/>
        </p:nvSpPr>
        <p:spPr>
          <a:xfrm rot="13500000">
            <a:off x="8255520" y="280260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8"/>
          <p:cNvSpPr/>
          <p:nvPr/>
        </p:nvSpPr>
        <p:spPr>
          <a:xfrm rot="5400000">
            <a:off x="7955640" y="3880800"/>
            <a:ext cx="216720" cy="18684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9"/>
          <p:cNvSpPr/>
          <p:nvPr/>
        </p:nvSpPr>
        <p:spPr>
          <a:xfrm rot="16200000">
            <a:off x="9771840" y="5679360"/>
            <a:ext cx="225000" cy="1936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50"/>
          <p:cNvSpPr/>
          <p:nvPr/>
        </p:nvSpPr>
        <p:spPr>
          <a:xfrm rot="10800000">
            <a:off x="8973000" y="5014800"/>
            <a:ext cx="221760" cy="19116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42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3" name="Picture 2" descr=""/>
          <p:cNvPicPr/>
          <p:nvPr/>
        </p:nvPicPr>
        <p:blipFill>
          <a:blip r:embed="rId2"/>
          <a:stretch/>
        </p:blipFill>
        <p:spPr>
          <a:xfrm>
            <a:off x="6532560" y="1285200"/>
            <a:ext cx="2182680" cy="2304720"/>
          </a:xfrm>
          <a:prstGeom prst="rect">
            <a:avLst/>
          </a:prstGeom>
          <a:ln>
            <a:noFill/>
          </a:ln>
        </p:spPr>
      </p:pic>
      <p:pic>
        <p:nvPicPr>
          <p:cNvPr id="444" name="Picture 4" descr=""/>
          <p:cNvPicPr/>
          <p:nvPr/>
        </p:nvPicPr>
        <p:blipFill>
          <a:blip r:embed="rId3"/>
          <a:stretch/>
        </p:blipFill>
        <p:spPr>
          <a:xfrm>
            <a:off x="3098880" y="1615680"/>
            <a:ext cx="2394720" cy="164376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1944720" y="393192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sudo apt-get install ros-melodic-turtlesim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r1 &amp;&amp; roscore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[2] $ r1 &amp;&amp; rosrun turtlesim turtlesim_node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[3] $ r1 &amp;&amp; rosrun turtlesim turtle_teleop_key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[4] $ r1 &amp;&amp; rostopic ~~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[5] $ r1 &amp;&amp; rosnode ~~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[6] $ r1 &amp;&amp; rqt_graph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5721120" y="221076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48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9" name="Picture 2" descr=""/>
          <p:cNvPicPr/>
          <p:nvPr/>
        </p:nvPicPr>
        <p:blipFill>
          <a:blip r:embed="rId2"/>
          <a:stretch/>
        </p:blipFill>
        <p:spPr>
          <a:xfrm>
            <a:off x="6532560" y="1285200"/>
            <a:ext cx="2182680" cy="2304720"/>
          </a:xfrm>
          <a:prstGeom prst="rect">
            <a:avLst/>
          </a:prstGeom>
          <a:ln>
            <a:noFill/>
          </a:ln>
        </p:spPr>
      </p:pic>
      <p:pic>
        <p:nvPicPr>
          <p:cNvPr id="450" name="Picture 4" descr=""/>
          <p:cNvPicPr/>
          <p:nvPr/>
        </p:nvPicPr>
        <p:blipFill>
          <a:blip r:embed="rId3"/>
          <a:stretch/>
        </p:blipFill>
        <p:spPr>
          <a:xfrm>
            <a:off x="3098880" y="1615680"/>
            <a:ext cx="2394720" cy="1643760"/>
          </a:xfrm>
          <a:prstGeom prst="rect">
            <a:avLst/>
          </a:prstGeom>
          <a:ln>
            <a:noFill/>
          </a:ln>
        </p:spPr>
      </p:pic>
      <p:sp>
        <p:nvSpPr>
          <p:cNvPr id="451" name="CustomShape 2"/>
          <p:cNvSpPr/>
          <p:nvPr/>
        </p:nvSpPr>
        <p:spPr>
          <a:xfrm>
            <a:off x="1944720" y="412020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(ctrl + c)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를 입력하여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roscore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끈 후 상황 관찰하기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5721120" y="221076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54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7718400" y="175068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3"/>
          <p:cNvSpPr/>
          <p:nvPr/>
        </p:nvSpPr>
        <p:spPr>
          <a:xfrm>
            <a:off x="2606760" y="384156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r1 &amp;&amp; sudo apt-get install ros-melodic-usb-cam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r1 &amp;&amp; roscore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[2] $ r1 &amp;&amp; rosrun usb_cam usb_cam_node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[3] $ r1 &amp;&amp; rqt_image_view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7" name="Picture 2" descr=""/>
          <p:cNvPicPr/>
          <p:nvPr/>
        </p:nvPicPr>
        <p:blipFill>
          <a:blip r:embed="rId2"/>
          <a:stretch/>
        </p:blipFill>
        <p:spPr>
          <a:xfrm>
            <a:off x="3904920" y="1456920"/>
            <a:ext cx="2233800" cy="1918440"/>
          </a:xfrm>
          <a:prstGeom prst="rect">
            <a:avLst/>
          </a:prstGeom>
          <a:ln>
            <a:noFill/>
          </a:ln>
        </p:spPr>
      </p:pic>
      <p:pic>
        <p:nvPicPr>
          <p:cNvPr id="458" name="Picture 6" descr=""/>
          <p:cNvPicPr/>
          <p:nvPr/>
        </p:nvPicPr>
        <p:blipFill>
          <a:blip r:embed="rId3"/>
          <a:stretch/>
        </p:blipFill>
        <p:spPr>
          <a:xfrm>
            <a:off x="6688440" y="1456920"/>
            <a:ext cx="1800360" cy="19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60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7718400" y="175068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2" name="Picture 2" descr=""/>
          <p:cNvPicPr/>
          <p:nvPr/>
        </p:nvPicPr>
        <p:blipFill>
          <a:blip r:embed="rId2"/>
          <a:stretch/>
        </p:blipFill>
        <p:spPr>
          <a:xfrm>
            <a:off x="3904920" y="1456920"/>
            <a:ext cx="2233800" cy="1918440"/>
          </a:xfrm>
          <a:prstGeom prst="rect">
            <a:avLst/>
          </a:prstGeom>
          <a:ln>
            <a:noFill/>
          </a:ln>
        </p:spPr>
      </p:pic>
      <p:sp>
        <p:nvSpPr>
          <p:cNvPr id="463" name="CustomShape 3"/>
          <p:cNvSpPr/>
          <p:nvPr/>
        </p:nvSpPr>
        <p:spPr>
          <a:xfrm>
            <a:off x="2646000" y="412740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남의 컴퓨터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camera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영상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hijack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하기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매니저 지시에 따라 실행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4" name="Picture 2" descr=""/>
          <p:cNvPicPr/>
          <p:nvPr/>
        </p:nvPicPr>
        <p:blipFill>
          <a:blip r:embed="rId3"/>
          <a:stretch/>
        </p:blipFill>
        <p:spPr>
          <a:xfrm>
            <a:off x="6655320" y="1456920"/>
            <a:ext cx="1866600" cy="206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66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7718400" y="175068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8" name="Picture 2" descr=""/>
          <p:cNvPicPr/>
          <p:nvPr/>
        </p:nvPicPr>
        <p:blipFill>
          <a:blip r:embed="rId2"/>
          <a:stretch/>
        </p:blipFill>
        <p:spPr>
          <a:xfrm>
            <a:off x="3904920" y="1456920"/>
            <a:ext cx="2233800" cy="191844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1251000" y="4127400"/>
            <a:ext cx="9949680" cy="24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통신상태가 안 좋은 상황에서 남의 컴퓨터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usb camera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영상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hijack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하기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매니저 지시에 따라 실행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70" name="Picture 2" descr=""/>
          <p:cNvPicPr/>
          <p:nvPr/>
        </p:nvPicPr>
        <p:blipFill>
          <a:blip r:embed="rId3"/>
          <a:stretch/>
        </p:blipFill>
        <p:spPr>
          <a:xfrm>
            <a:off x="6655320" y="1456920"/>
            <a:ext cx="1866600" cy="206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72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533040" y="5824800"/>
            <a:ext cx="5189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https://www.youtube.com/watch?v=NeFkrwagYfc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4" name="그림 2" descr=""/>
          <p:cNvPicPr/>
          <p:nvPr/>
        </p:nvPicPr>
        <p:blipFill>
          <a:blip r:embed="rId3"/>
          <a:stretch/>
        </p:blipFill>
        <p:spPr>
          <a:xfrm>
            <a:off x="2255040" y="1571400"/>
            <a:ext cx="7681320" cy="418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1863000" y="3095280"/>
            <a:ext cx="821772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ROS1 VS ROS2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6" name="Line 2"/>
          <p:cNvSpPr/>
          <p:nvPr/>
        </p:nvSpPr>
        <p:spPr>
          <a:xfrm>
            <a:off x="6144480" y="4734360"/>
            <a:ext cx="360" cy="179064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3"/>
          <p:cNvSpPr/>
          <p:nvPr/>
        </p:nvSpPr>
        <p:spPr>
          <a:xfrm>
            <a:off x="1436760" y="5217480"/>
            <a:ext cx="323028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ROS1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7524720" y="5217480"/>
            <a:ext cx="323028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ROS2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737360" y="382680"/>
            <a:ext cx="29106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란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94640" y="1541160"/>
            <a:ext cx="11665800" cy="48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(Robot Operating System) 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네트워크 기반 분산 처리 시스템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+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로봇 개발용 인터페이스 및 도구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91" name="그림 17" descr=""/>
          <p:cNvPicPr/>
          <p:nvPr/>
        </p:nvPicPr>
        <p:blipFill>
          <a:blip r:embed="rId2"/>
          <a:stretch/>
        </p:blipFill>
        <p:spPr>
          <a:xfrm>
            <a:off x="559800" y="2551680"/>
            <a:ext cx="3907440" cy="4036320"/>
          </a:xfrm>
          <a:prstGeom prst="rect">
            <a:avLst/>
          </a:prstGeom>
          <a:ln>
            <a:noFill/>
          </a:ln>
        </p:spPr>
      </p:pic>
      <p:sp>
        <p:nvSpPr>
          <p:cNvPr id="92" name="Line 3"/>
          <p:cNvSpPr/>
          <p:nvPr/>
        </p:nvSpPr>
        <p:spPr>
          <a:xfrm>
            <a:off x="6296760" y="2493720"/>
            <a:ext cx="360" cy="388728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12" descr=""/>
          <p:cNvPicPr/>
          <p:nvPr/>
        </p:nvPicPr>
        <p:blipFill>
          <a:blip r:embed="rId3"/>
          <a:srcRect l="25524" t="16385" r="20360" b="14045"/>
          <a:stretch/>
        </p:blipFill>
        <p:spPr>
          <a:xfrm>
            <a:off x="6514200" y="2486880"/>
            <a:ext cx="2726280" cy="1883880"/>
          </a:xfrm>
          <a:prstGeom prst="rect">
            <a:avLst/>
          </a:prstGeom>
          <a:ln>
            <a:noFill/>
          </a:ln>
        </p:spPr>
      </p:pic>
      <p:pic>
        <p:nvPicPr>
          <p:cNvPr id="94" name="Picture 14" descr=""/>
          <p:cNvPicPr/>
          <p:nvPr/>
        </p:nvPicPr>
        <p:blipFill>
          <a:blip r:embed="rId4"/>
          <a:srcRect l="36416" t="0" r="6080" b="11881"/>
          <a:stretch/>
        </p:blipFill>
        <p:spPr>
          <a:xfrm>
            <a:off x="9458280" y="2486880"/>
            <a:ext cx="2271240" cy="1883880"/>
          </a:xfrm>
          <a:prstGeom prst="rect">
            <a:avLst/>
          </a:prstGeom>
          <a:ln>
            <a:noFill/>
          </a:ln>
        </p:spPr>
      </p:pic>
      <p:pic>
        <p:nvPicPr>
          <p:cNvPr id="95" name="Picture 16" descr=""/>
          <p:cNvPicPr/>
          <p:nvPr/>
        </p:nvPicPr>
        <p:blipFill>
          <a:blip r:embed="rId5"/>
          <a:stretch/>
        </p:blipFill>
        <p:spPr>
          <a:xfrm>
            <a:off x="6514200" y="4534560"/>
            <a:ext cx="2726280" cy="1838520"/>
          </a:xfrm>
          <a:prstGeom prst="rect">
            <a:avLst/>
          </a:prstGeom>
          <a:ln>
            <a:noFill/>
          </a:ln>
        </p:spPr>
      </p:pic>
      <p:pic>
        <p:nvPicPr>
          <p:cNvPr id="96" name="Picture 20" descr=""/>
          <p:cNvPicPr/>
          <p:nvPr/>
        </p:nvPicPr>
        <p:blipFill>
          <a:blip r:embed="rId6"/>
          <a:stretch/>
        </p:blipFill>
        <p:spPr>
          <a:xfrm>
            <a:off x="9381960" y="4664520"/>
            <a:ext cx="2388240" cy="1498320"/>
          </a:xfrm>
          <a:prstGeom prst="rect">
            <a:avLst/>
          </a:prstGeom>
          <a:ln>
            <a:noFill/>
          </a:ln>
        </p:spPr>
      </p:pic>
      <p:pic>
        <p:nvPicPr>
          <p:cNvPr id="97" name="Picture 24" descr=""/>
          <p:cNvPicPr/>
          <p:nvPr/>
        </p:nvPicPr>
        <p:blipFill>
          <a:blip r:embed="rId7"/>
          <a:stretch/>
        </p:blipFill>
        <p:spPr>
          <a:xfrm>
            <a:off x="3465720" y="3120840"/>
            <a:ext cx="2618280" cy="176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480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 vs ROS2 –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(1)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1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4396680" y="4656600"/>
            <a:ext cx="1221120" cy="122112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Subscriber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405000" y="4656600"/>
            <a:ext cx="1221120" cy="122112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Publisher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2280960" y="2649960"/>
            <a:ext cx="1350720" cy="12538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ROS Core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(Master IP)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5" name="CustomShape 6"/>
          <p:cNvSpPr/>
          <p:nvPr/>
        </p:nvSpPr>
        <p:spPr>
          <a:xfrm rot="18900000">
            <a:off x="1388880" y="422784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7"/>
          <p:cNvSpPr/>
          <p:nvPr/>
        </p:nvSpPr>
        <p:spPr>
          <a:xfrm rot="2700000">
            <a:off x="3729960" y="411480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8"/>
          <p:cNvSpPr/>
          <p:nvPr/>
        </p:nvSpPr>
        <p:spPr>
          <a:xfrm>
            <a:off x="1876320" y="5133600"/>
            <a:ext cx="230400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9"/>
          <p:cNvSpPr/>
          <p:nvPr/>
        </p:nvSpPr>
        <p:spPr>
          <a:xfrm>
            <a:off x="343080" y="1302120"/>
            <a:ext cx="558432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XMLRPC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기반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TCP/IP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6278400" y="1302120"/>
            <a:ext cx="572292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DDS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기반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RTPS (RealTime-PubSub)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0" name="CustomShape 11"/>
          <p:cNvSpPr/>
          <p:nvPr/>
        </p:nvSpPr>
        <p:spPr>
          <a:xfrm>
            <a:off x="10565640" y="4656600"/>
            <a:ext cx="1221120" cy="122112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Subscriber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1" name="CustomShape 12"/>
          <p:cNvSpPr/>
          <p:nvPr/>
        </p:nvSpPr>
        <p:spPr>
          <a:xfrm>
            <a:off x="6573960" y="4656600"/>
            <a:ext cx="1221120" cy="122112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Publisher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2" name="CustomShape 13"/>
          <p:cNvSpPr/>
          <p:nvPr/>
        </p:nvSpPr>
        <p:spPr>
          <a:xfrm>
            <a:off x="8449920" y="2649960"/>
            <a:ext cx="1350720" cy="12538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관리자 없음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(Multicast IP)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3" name="CustomShape 14"/>
          <p:cNvSpPr/>
          <p:nvPr/>
        </p:nvSpPr>
        <p:spPr>
          <a:xfrm rot="18900000">
            <a:off x="7557840" y="422784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5"/>
          <p:cNvSpPr/>
          <p:nvPr/>
        </p:nvSpPr>
        <p:spPr>
          <a:xfrm>
            <a:off x="8045280" y="5133600"/>
            <a:ext cx="230400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6"/>
          <p:cNvSpPr/>
          <p:nvPr/>
        </p:nvSpPr>
        <p:spPr>
          <a:xfrm rot="2700000">
            <a:off x="9898920" y="411480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17"/>
          <p:cNvSpPr/>
          <p:nvPr/>
        </p:nvSpPr>
        <p:spPr>
          <a:xfrm rot="1468800">
            <a:off x="10129680" y="374832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18"/>
          <p:cNvSpPr/>
          <p:nvPr/>
        </p:nvSpPr>
        <p:spPr>
          <a:xfrm rot="684000">
            <a:off x="10249560" y="337464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19"/>
          <p:cNvSpPr/>
          <p:nvPr/>
        </p:nvSpPr>
        <p:spPr>
          <a:xfrm>
            <a:off x="10278720" y="302040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20"/>
          <p:cNvSpPr/>
          <p:nvPr/>
        </p:nvSpPr>
        <p:spPr>
          <a:xfrm rot="20500800">
            <a:off x="10206720" y="262332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21"/>
          <p:cNvSpPr/>
          <p:nvPr/>
        </p:nvSpPr>
        <p:spPr>
          <a:xfrm rot="13500000">
            <a:off x="3495600" y="424548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22"/>
          <p:cNvSpPr/>
          <p:nvPr/>
        </p:nvSpPr>
        <p:spPr>
          <a:xfrm>
            <a:off x="2191680" y="4383000"/>
            <a:ext cx="154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 / Port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등록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2" name="CustomShape 23"/>
          <p:cNvSpPr/>
          <p:nvPr/>
        </p:nvSpPr>
        <p:spPr>
          <a:xfrm>
            <a:off x="4134240" y="3804480"/>
            <a:ext cx="1948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Node A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정보 전달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3" name="CustomShape 24"/>
          <p:cNvSpPr/>
          <p:nvPr/>
        </p:nvSpPr>
        <p:spPr>
          <a:xfrm>
            <a:off x="2398680" y="5445000"/>
            <a:ext cx="130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데이터 전송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CustomShape 25"/>
          <p:cNvSpPr/>
          <p:nvPr/>
        </p:nvSpPr>
        <p:spPr>
          <a:xfrm rot="13500000">
            <a:off x="9658080" y="4228560"/>
            <a:ext cx="101052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26"/>
          <p:cNvSpPr/>
          <p:nvPr/>
        </p:nvSpPr>
        <p:spPr>
          <a:xfrm flipH="1" rot="18900000">
            <a:off x="7336080" y="4087800"/>
            <a:ext cx="1010520" cy="258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27"/>
          <p:cNvSpPr/>
          <p:nvPr/>
        </p:nvSpPr>
        <p:spPr>
          <a:xfrm flipH="1" rot="20131200">
            <a:off x="7128720" y="3717000"/>
            <a:ext cx="97956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28"/>
          <p:cNvSpPr/>
          <p:nvPr/>
        </p:nvSpPr>
        <p:spPr>
          <a:xfrm flipH="1" rot="20916000">
            <a:off x="7012080" y="3343320"/>
            <a:ext cx="97956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29"/>
          <p:cNvSpPr/>
          <p:nvPr/>
        </p:nvSpPr>
        <p:spPr>
          <a:xfrm flipH="1">
            <a:off x="6983280" y="2989440"/>
            <a:ext cx="97956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30"/>
          <p:cNvSpPr/>
          <p:nvPr/>
        </p:nvSpPr>
        <p:spPr>
          <a:xfrm flipH="1" rot="1099200">
            <a:off x="7053480" y="2592000"/>
            <a:ext cx="979560" cy="26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custDash>
              <a:ds d="1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31"/>
          <p:cNvSpPr/>
          <p:nvPr/>
        </p:nvSpPr>
        <p:spPr>
          <a:xfrm>
            <a:off x="8457480" y="5445000"/>
            <a:ext cx="130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데이터 전송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1" name="CustomShape 32"/>
          <p:cNvSpPr/>
          <p:nvPr/>
        </p:nvSpPr>
        <p:spPr>
          <a:xfrm>
            <a:off x="7988400" y="4173840"/>
            <a:ext cx="2224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Topic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Domain ID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뿌리기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2" name="CustomShape 33"/>
          <p:cNvSpPr/>
          <p:nvPr/>
        </p:nvSpPr>
        <p:spPr>
          <a:xfrm>
            <a:off x="3761280" y="2732760"/>
            <a:ext cx="2293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변경이 있을 때만 갱신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CustomShape 34"/>
          <p:cNvSpPr/>
          <p:nvPr/>
        </p:nvSpPr>
        <p:spPr>
          <a:xfrm>
            <a:off x="10080000" y="2725920"/>
            <a:ext cx="1918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주기적으로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Participant check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4" name="TextShape 35"/>
          <p:cNvSpPr txBox="1"/>
          <p:nvPr/>
        </p:nvSpPr>
        <p:spPr>
          <a:xfrm>
            <a:off x="316440" y="5999400"/>
            <a:ext cx="464256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중앙집권형 </a:t>
            </a:r>
            <a:r>
              <a:rPr b="0" lang="en-US" sz="1800" spc="-1" strike="noStrike">
                <a:latin typeface="Arial"/>
              </a:rPr>
              <a:t>- </a:t>
            </a:r>
            <a:r>
              <a:rPr b="0" lang="en-US" sz="1800" spc="-1" strike="noStrike">
                <a:latin typeface="Arial"/>
              </a:rPr>
              <a:t>모든 정보를 </a:t>
            </a:r>
            <a:r>
              <a:rPr b="0" lang="en-US" sz="1800" spc="-1" strike="noStrike">
                <a:latin typeface="Arial"/>
              </a:rPr>
              <a:t>Core </a:t>
            </a:r>
            <a:r>
              <a:rPr b="0" lang="en-US" sz="1800" spc="-1" strike="noStrike">
                <a:latin typeface="Arial"/>
              </a:rPr>
              <a:t>가 갖고 있음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                    </a:t>
            </a:r>
            <a:r>
              <a:rPr b="0" lang="en-US" sz="1800" spc="-1" strike="noStrike">
                <a:latin typeface="Arial"/>
              </a:rPr>
              <a:t>Core</a:t>
            </a:r>
            <a:r>
              <a:rPr b="0" lang="en-US" sz="1800" spc="-1" strike="noStrike">
                <a:latin typeface="Arial"/>
              </a:rPr>
              <a:t>가 죽을 시 모든 통신이 단절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5" name="TextShape 36"/>
          <p:cNvSpPr txBox="1"/>
          <p:nvPr/>
        </p:nvSpPr>
        <p:spPr>
          <a:xfrm>
            <a:off x="6584040" y="6035400"/>
            <a:ext cx="484956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지방분산형 </a:t>
            </a:r>
            <a:r>
              <a:rPr b="0" lang="en-US" sz="1800" spc="-1" strike="noStrike">
                <a:latin typeface="Arial"/>
              </a:rPr>
              <a:t>- </a:t>
            </a:r>
            <a:r>
              <a:rPr b="0" lang="en-US" sz="1800" spc="-1" strike="noStrike">
                <a:latin typeface="Arial"/>
              </a:rPr>
              <a:t>모든 상대 정보를 각자가 가짐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                    </a:t>
            </a:r>
            <a:r>
              <a:rPr b="0" lang="en-US" sz="1800" spc="-1" strike="noStrike">
                <a:latin typeface="Arial"/>
              </a:rPr>
              <a:t>Core </a:t>
            </a:r>
            <a:r>
              <a:rPr b="0" lang="en-US" sz="1800" spc="-1" strike="noStrike">
                <a:latin typeface="Arial"/>
              </a:rPr>
              <a:t>가 없고</a:t>
            </a:r>
            <a:r>
              <a:rPr b="0" lang="en-US" sz="1800" spc="-1" strike="noStrike">
                <a:latin typeface="Arial"/>
              </a:rPr>
              <a:t>, </a:t>
            </a:r>
            <a:r>
              <a:rPr b="0" lang="en-US" sz="1800" spc="-1" strike="noStrike">
                <a:latin typeface="Arial"/>
              </a:rPr>
              <a:t>각자 알아서 돌아감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517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 vs ROS2 –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(2)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8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3"/>
          <p:cNvSpPr/>
          <p:nvPr/>
        </p:nvSpPr>
        <p:spPr>
          <a:xfrm>
            <a:off x="6278400" y="1302120"/>
            <a:ext cx="572292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DDS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기반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RTPS (RealTime-PubSub)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20" name="Picture 4" descr=""/>
          <p:cNvPicPr/>
          <p:nvPr/>
        </p:nvPicPr>
        <p:blipFill>
          <a:blip r:embed="rId2"/>
          <a:stretch/>
        </p:blipFill>
        <p:spPr>
          <a:xfrm>
            <a:off x="6949440" y="2444760"/>
            <a:ext cx="4600080" cy="3333240"/>
          </a:xfrm>
          <a:prstGeom prst="rect">
            <a:avLst/>
          </a:prstGeom>
          <a:ln>
            <a:noFill/>
          </a:ln>
        </p:spPr>
      </p:pic>
      <p:pic>
        <p:nvPicPr>
          <p:cNvPr id="521" name="Picture 10" descr=""/>
          <p:cNvPicPr/>
          <p:nvPr/>
        </p:nvPicPr>
        <p:blipFill>
          <a:blip r:embed="rId3"/>
          <a:srcRect l="0" t="0" r="0" b="46238"/>
          <a:stretch/>
        </p:blipFill>
        <p:spPr>
          <a:xfrm>
            <a:off x="824400" y="2572200"/>
            <a:ext cx="4828680" cy="1725120"/>
          </a:xfrm>
          <a:prstGeom prst="rect">
            <a:avLst/>
          </a:prstGeom>
          <a:ln>
            <a:noFill/>
          </a:ln>
        </p:spPr>
      </p:pic>
      <p:sp>
        <p:nvSpPr>
          <p:cNvPr id="522" name="CustomShape 4"/>
          <p:cNvSpPr/>
          <p:nvPr/>
        </p:nvSpPr>
        <p:spPr>
          <a:xfrm>
            <a:off x="343080" y="1302120"/>
            <a:ext cx="558432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XMLRPC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기반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TCP/IP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3" name="TextShape 5"/>
          <p:cNvSpPr txBox="1"/>
          <p:nvPr/>
        </p:nvSpPr>
        <p:spPr>
          <a:xfrm>
            <a:off x="6675120" y="6035040"/>
            <a:ext cx="521208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Q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를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통</a:t>
            </a:r>
            <a:r>
              <a:rPr b="0" lang="en-US" sz="1800" spc="-1" strike="noStrike">
                <a:latin typeface="Arial"/>
              </a:rPr>
              <a:t>해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&lt;</a:t>
            </a:r>
            <a:r>
              <a:rPr b="0" lang="en-US" sz="1800" spc="-1" strike="noStrike">
                <a:latin typeface="Arial"/>
              </a:rPr>
              <a:t>-</a:t>
            </a:r>
            <a:r>
              <a:rPr b="0" lang="en-US" sz="1800" spc="-1" strike="noStrike">
                <a:latin typeface="Arial"/>
              </a:rPr>
              <a:t>&gt;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특</a:t>
            </a:r>
            <a:r>
              <a:rPr b="0" lang="en-US" sz="1800" spc="-1" strike="noStrike">
                <a:latin typeface="Arial"/>
              </a:rPr>
              <a:t>성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조</a:t>
            </a:r>
            <a:r>
              <a:rPr b="0" lang="en-US" sz="1800" spc="-1" strike="noStrike">
                <a:latin typeface="Arial"/>
              </a:rPr>
              <a:t>정</a:t>
            </a:r>
            <a:r>
              <a:rPr b="0" lang="en-US" sz="1800" spc="-1" strike="noStrike">
                <a:latin typeface="Arial"/>
              </a:rPr>
              <a:t>이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가</a:t>
            </a:r>
            <a:r>
              <a:rPr b="0" lang="en-US" sz="1800" spc="-1" strike="noStrike">
                <a:latin typeface="Arial"/>
              </a:rPr>
              <a:t>능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4" name="TextShape 6"/>
          <p:cNvSpPr txBox="1"/>
          <p:nvPr/>
        </p:nvSpPr>
        <p:spPr>
          <a:xfrm>
            <a:off x="457200" y="5999400"/>
            <a:ext cx="5760720" cy="1361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매 </a:t>
            </a:r>
            <a:r>
              <a:rPr b="0" lang="en-US" sz="1800" spc="-1" strike="noStrike">
                <a:latin typeface="Arial"/>
              </a:rPr>
              <a:t>데이터 </a:t>
            </a:r>
            <a:r>
              <a:rPr b="0" lang="en-US" sz="1800" spc="-1" strike="noStrike">
                <a:latin typeface="Arial"/>
              </a:rPr>
              <a:t>전송마다 </a:t>
            </a:r>
            <a:r>
              <a:rPr b="0" lang="en-US" sz="1800" spc="-1" strike="noStrike">
                <a:latin typeface="Arial"/>
              </a:rPr>
              <a:t>통신 </a:t>
            </a:r>
            <a:r>
              <a:rPr b="0" lang="en-US" sz="1800" spc="-1" strike="noStrike">
                <a:latin typeface="Arial"/>
              </a:rPr>
              <a:t>속도가 </a:t>
            </a:r>
            <a:r>
              <a:rPr b="0" lang="en-US" sz="1800" spc="-1" strike="noStrike">
                <a:latin typeface="Arial"/>
              </a:rPr>
              <a:t>느림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526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 vs ROS2 –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(3)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7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3"/>
          <p:cNvSpPr/>
          <p:nvPr/>
        </p:nvSpPr>
        <p:spPr>
          <a:xfrm>
            <a:off x="450720" y="1302120"/>
            <a:ext cx="520236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외부 개발자 입장에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 레이어가 닫혀있는 모양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6278400" y="1302120"/>
            <a:ext cx="572292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통신을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DDS Vendor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에 맡김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0" name="CustomShape 5"/>
          <p:cNvSpPr/>
          <p:nvPr/>
        </p:nvSpPr>
        <p:spPr>
          <a:xfrm>
            <a:off x="301680" y="6104520"/>
            <a:ext cx="570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Security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요소가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을 커버하는 구조가 제일 간단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CustomShape 6"/>
          <p:cNvSpPr/>
          <p:nvPr/>
        </p:nvSpPr>
        <p:spPr>
          <a:xfrm>
            <a:off x="6195600" y="6103800"/>
            <a:ext cx="6002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DDS Vendor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가 자체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Security solution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을 넣을 수 있게끔 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2" name="Picture 2" descr=""/>
          <p:cNvPicPr/>
          <p:nvPr/>
        </p:nvPicPr>
        <p:blipFill>
          <a:blip r:embed="rId2"/>
          <a:srcRect l="0" t="0" r="0" b="7379"/>
          <a:stretch/>
        </p:blipFill>
        <p:spPr>
          <a:xfrm>
            <a:off x="2101680" y="2261160"/>
            <a:ext cx="6875280" cy="384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534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ROS1 vs ROS2 -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프로세스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5" name="Line 2"/>
          <p:cNvSpPr/>
          <p:nvPr/>
        </p:nvSpPr>
        <p:spPr>
          <a:xfrm>
            <a:off x="6144480" y="1452600"/>
            <a:ext cx="360" cy="5072400"/>
          </a:xfrm>
          <a:prstGeom prst="line">
            <a:avLst/>
          </a:prstGeom>
          <a:ln w="7632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"/>
          <p:cNvSpPr/>
          <p:nvPr/>
        </p:nvSpPr>
        <p:spPr>
          <a:xfrm>
            <a:off x="180360" y="3016080"/>
            <a:ext cx="2809080" cy="1159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1436760" y="1302120"/>
            <a:ext cx="323028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Node = Process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8" name="CustomShape 5"/>
          <p:cNvSpPr/>
          <p:nvPr/>
        </p:nvSpPr>
        <p:spPr>
          <a:xfrm>
            <a:off x="6278400" y="1302120"/>
            <a:ext cx="572292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Node = Thread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180360" y="429084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0" name="CustomShape 7"/>
          <p:cNvSpPr/>
          <p:nvPr/>
        </p:nvSpPr>
        <p:spPr>
          <a:xfrm>
            <a:off x="3162600" y="3016080"/>
            <a:ext cx="2809080" cy="11599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1" name="CustomShape 8"/>
          <p:cNvSpPr/>
          <p:nvPr/>
        </p:nvSpPr>
        <p:spPr>
          <a:xfrm>
            <a:off x="3162600" y="429084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2" name="CustomShape 9"/>
          <p:cNvSpPr/>
          <p:nvPr/>
        </p:nvSpPr>
        <p:spPr>
          <a:xfrm>
            <a:off x="6289560" y="3653280"/>
            <a:ext cx="270036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Process *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3" name="CustomShape 10"/>
          <p:cNvSpPr/>
          <p:nvPr/>
        </p:nvSpPr>
        <p:spPr>
          <a:xfrm>
            <a:off x="6307920" y="4290840"/>
            <a:ext cx="270036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4" name="CustomShape 11"/>
          <p:cNvSpPr/>
          <p:nvPr/>
        </p:nvSpPr>
        <p:spPr>
          <a:xfrm>
            <a:off x="6289560" y="3016080"/>
            <a:ext cx="131076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5" name="CustomShape 12"/>
          <p:cNvSpPr/>
          <p:nvPr/>
        </p:nvSpPr>
        <p:spPr>
          <a:xfrm>
            <a:off x="7755840" y="3016080"/>
            <a:ext cx="1234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6" name="CustomShape 13"/>
          <p:cNvSpPr/>
          <p:nvPr/>
        </p:nvSpPr>
        <p:spPr>
          <a:xfrm>
            <a:off x="9172080" y="301608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Node 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7" name="CustomShape 14"/>
          <p:cNvSpPr/>
          <p:nvPr/>
        </p:nvSpPr>
        <p:spPr>
          <a:xfrm>
            <a:off x="9172080" y="429084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8" name="CustomShape 15"/>
          <p:cNvSpPr/>
          <p:nvPr/>
        </p:nvSpPr>
        <p:spPr>
          <a:xfrm>
            <a:off x="9172080" y="3653280"/>
            <a:ext cx="2809080" cy="52272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Process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9" name="CustomShape 16"/>
          <p:cNvSpPr/>
          <p:nvPr/>
        </p:nvSpPr>
        <p:spPr>
          <a:xfrm>
            <a:off x="6278400" y="6002280"/>
            <a:ext cx="30200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Interprocess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에서만 가능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0" name="CustomShape 17"/>
          <p:cNvSpPr/>
          <p:nvPr/>
        </p:nvSpPr>
        <p:spPr>
          <a:xfrm>
            <a:off x="2056680" y="5352840"/>
            <a:ext cx="219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낭비가 생김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1" name="CustomShape 18"/>
          <p:cNvSpPr/>
          <p:nvPr/>
        </p:nvSpPr>
        <p:spPr>
          <a:xfrm>
            <a:off x="7848720" y="5352840"/>
            <a:ext cx="269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를 공유할 수 있음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553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예제 돌려보기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7718400" y="1750680"/>
            <a:ext cx="612000" cy="453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3"/>
          <p:cNvSpPr/>
          <p:nvPr/>
        </p:nvSpPr>
        <p:spPr>
          <a:xfrm>
            <a:off x="2606760" y="3841560"/>
            <a:ext cx="8229240" cy="24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$ r2 &amp;&amp; ros2 run image_tools cam2image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[2] $ r2 &amp;&amp; ros2 run rviz2 rviz2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이후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add by topic – image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[3] $ r2 &amp;&amp; ros2 topic ~~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[4] $ r2 &amp;&amp; ros2 node ~~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56" name="Picture 2" descr=""/>
          <p:cNvPicPr/>
          <p:nvPr/>
        </p:nvPicPr>
        <p:blipFill>
          <a:blip r:embed="rId2"/>
          <a:stretch/>
        </p:blipFill>
        <p:spPr>
          <a:xfrm>
            <a:off x="3904920" y="1456920"/>
            <a:ext cx="2233800" cy="1918440"/>
          </a:xfrm>
          <a:prstGeom prst="rect">
            <a:avLst/>
          </a:prstGeom>
          <a:ln>
            <a:noFill/>
          </a:ln>
        </p:spPr>
      </p:pic>
      <p:pic>
        <p:nvPicPr>
          <p:cNvPr id="557" name="Picture 6" descr=""/>
          <p:cNvPicPr/>
          <p:nvPr/>
        </p:nvPicPr>
        <p:blipFill>
          <a:blip r:embed="rId3"/>
          <a:stretch/>
        </p:blipFill>
        <p:spPr>
          <a:xfrm>
            <a:off x="6688440" y="1456920"/>
            <a:ext cx="1800360" cy="19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왜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를 다들 쓰는가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94640" y="1541160"/>
            <a:ext cx="11665800" cy="48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학생이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ROS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를 쓰는 이유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 lvl="1" marL="8013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사용 가능한 알고리즘 및 툴 패키지 풀이 넓음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빠른 연구 기반 제작이 가능함</a:t>
            </a:r>
            <a:endParaRPr b="0" lang="en-US" sz="2000" spc="-1" strike="noStrike">
              <a:latin typeface="Arial"/>
            </a:endParaRPr>
          </a:p>
          <a:p>
            <a:pPr lvl="3" marL="17157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자기 연구 영역에만 집중할 수 있음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회사가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ROS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를 쓰는 이유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 lvl="1" marL="8013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운영자가 비영리기구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협력이 용이</a:t>
            </a:r>
            <a:endParaRPr b="0" lang="en-US" sz="2000" spc="-1" strike="noStrike">
              <a:latin typeface="Arial"/>
            </a:endParaRPr>
          </a:p>
          <a:p>
            <a:pPr lvl="1" marL="8013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핵심부까지 모두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Open Source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소스 코드 접근이 용이</a:t>
            </a:r>
            <a:endParaRPr b="0" lang="en-US" sz="2000" spc="-1" strike="noStrike">
              <a:latin typeface="Arial"/>
            </a:endParaRPr>
          </a:p>
          <a:p>
            <a:pPr lvl="1" marL="8013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세계적으로 사용자 최다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3rd Party User/Reseller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시장 확보가 용이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채용 및 인력 투입이 용이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grpSp>
        <p:nvGrpSpPr>
          <p:cNvPr id="101" name="Group 3"/>
          <p:cNvGrpSpPr/>
          <p:nvPr/>
        </p:nvGrpSpPr>
        <p:grpSpPr>
          <a:xfrm>
            <a:off x="7272000" y="1285200"/>
            <a:ext cx="4424760" cy="3686400"/>
            <a:chOff x="7272000" y="1285200"/>
            <a:chExt cx="4424760" cy="3686400"/>
          </a:xfrm>
        </p:grpSpPr>
        <p:pic>
          <p:nvPicPr>
            <p:cNvPr id="102" name="Picture 2" descr=""/>
            <p:cNvPicPr/>
            <p:nvPr/>
          </p:nvPicPr>
          <p:blipFill>
            <a:blip r:embed="rId2"/>
            <a:stretch/>
          </p:blipFill>
          <p:spPr>
            <a:xfrm>
              <a:off x="7391520" y="1485360"/>
              <a:ext cx="1643040" cy="1643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" name="Picture 4" descr=""/>
            <p:cNvPicPr/>
            <p:nvPr/>
          </p:nvPicPr>
          <p:blipFill>
            <a:blip r:embed="rId3"/>
            <a:stretch/>
          </p:blipFill>
          <p:spPr>
            <a:xfrm>
              <a:off x="7272000" y="3250440"/>
              <a:ext cx="1643040" cy="1643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" name="Picture 6" descr=""/>
            <p:cNvPicPr/>
            <p:nvPr/>
          </p:nvPicPr>
          <p:blipFill>
            <a:blip r:embed="rId4"/>
            <a:stretch/>
          </p:blipFill>
          <p:spPr>
            <a:xfrm>
              <a:off x="9360000" y="1285200"/>
              <a:ext cx="1748160" cy="1843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8" descr=""/>
            <p:cNvPicPr/>
            <p:nvPr/>
          </p:nvPicPr>
          <p:blipFill>
            <a:blip r:embed="rId5"/>
            <a:stretch/>
          </p:blipFill>
          <p:spPr>
            <a:xfrm>
              <a:off x="8948160" y="3429360"/>
              <a:ext cx="2748600" cy="1542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6" name="Picture 10" descr=""/>
          <p:cNvPicPr/>
          <p:nvPr/>
        </p:nvPicPr>
        <p:blipFill>
          <a:blip r:embed="rId6"/>
          <a:stretch/>
        </p:blipFill>
        <p:spPr>
          <a:xfrm>
            <a:off x="8093880" y="5227920"/>
            <a:ext cx="2767320" cy="96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3191040" y="5935320"/>
            <a:ext cx="593352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08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와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을 꾸린다는 생각만 하면 쉽다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0" name="Picture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amount="62000" brigh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95400" y="1646640"/>
            <a:ext cx="5335200" cy="4001400"/>
          </a:xfrm>
          <a:prstGeom prst="rect">
            <a:avLst/>
          </a:prstGeom>
          <a:ln>
            <a:noFill/>
          </a:ln>
        </p:spPr>
      </p:pic>
      <p:pic>
        <p:nvPicPr>
          <p:cNvPr id="111" name="그림 59" descr=""/>
          <p:cNvPicPr/>
          <p:nvPr/>
        </p:nvPicPr>
        <p:blipFill>
          <a:blip r:embed="rId4"/>
          <a:stretch/>
        </p:blipFill>
        <p:spPr>
          <a:xfrm>
            <a:off x="3371040" y="1698840"/>
            <a:ext cx="2176560" cy="224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94640" y="1541160"/>
            <a:ext cx="11665800" cy="48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노드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임의 처리를 하는 단위 프로그램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센서 및 모터 드라이버 노드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데이터의 고빈도 송신</a:t>
            </a:r>
            <a:endParaRPr b="0" lang="en-US" sz="2000" spc="-1" strike="noStrike">
              <a:latin typeface="Arial"/>
            </a:endParaRPr>
          </a:p>
          <a:p>
            <a:pPr marL="458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d99694"/>
                </a:solidFill>
                <a:latin typeface="Arial"/>
                <a:ea typeface="DejaVu Sans"/>
              </a:rPr>
              <a:t>알고리즘 노드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d99694"/>
                </a:solidFill>
                <a:latin typeface="Arial"/>
                <a:ea typeface="DejaVu Sans"/>
              </a:rPr>
              <a:t>데이터의 저빈도 송신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grpSp>
        <p:nvGrpSpPr>
          <p:cNvPr id="115" name="Group 3"/>
          <p:cNvGrpSpPr/>
          <p:nvPr/>
        </p:nvGrpSpPr>
        <p:grpSpPr>
          <a:xfrm>
            <a:off x="6095880" y="5053680"/>
            <a:ext cx="1471320" cy="1471320"/>
            <a:chOff x="6095880" y="5053680"/>
            <a:chExt cx="1471320" cy="1471320"/>
          </a:xfrm>
        </p:grpSpPr>
        <p:sp>
          <p:nvSpPr>
            <p:cNvPr id="116" name="CustomShape 4"/>
            <p:cNvSpPr/>
            <p:nvPr/>
          </p:nvSpPr>
          <p:spPr>
            <a:xfrm>
              <a:off x="6095880" y="50536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7" name="Picture 6" descr=""/>
            <p:cNvPicPr/>
            <p:nvPr/>
          </p:nvPicPr>
          <p:blipFill>
            <a:blip r:embed="rId2"/>
            <a:stretch/>
          </p:blipFill>
          <p:spPr>
            <a:xfrm>
              <a:off x="634464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8" name="Group 5"/>
          <p:cNvGrpSpPr/>
          <p:nvPr/>
        </p:nvGrpSpPr>
        <p:grpSpPr>
          <a:xfrm>
            <a:off x="7913880" y="1504080"/>
            <a:ext cx="1471320" cy="1471320"/>
            <a:chOff x="7913880" y="1504080"/>
            <a:chExt cx="1471320" cy="1471320"/>
          </a:xfrm>
        </p:grpSpPr>
        <p:sp>
          <p:nvSpPr>
            <p:cNvPr id="119" name="CustomShape 6"/>
            <p:cNvSpPr/>
            <p:nvPr/>
          </p:nvSpPr>
          <p:spPr>
            <a:xfrm>
              <a:off x="7913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0" name="그림 13" descr=""/>
            <p:cNvPicPr/>
            <p:nvPr/>
          </p:nvPicPr>
          <p:blipFill>
            <a:blip r:embed="rId3"/>
            <a:stretch/>
          </p:blipFill>
          <p:spPr>
            <a:xfrm>
              <a:off x="80125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1" name="Group 7"/>
          <p:cNvGrpSpPr/>
          <p:nvPr/>
        </p:nvGrpSpPr>
        <p:grpSpPr>
          <a:xfrm>
            <a:off x="9731880" y="1504080"/>
            <a:ext cx="1471320" cy="1471320"/>
            <a:chOff x="9731880" y="1504080"/>
            <a:chExt cx="1471320" cy="1471320"/>
          </a:xfrm>
        </p:grpSpPr>
        <p:sp>
          <p:nvSpPr>
            <p:cNvPr id="122" name="CustomShape 8"/>
            <p:cNvSpPr/>
            <p:nvPr/>
          </p:nvSpPr>
          <p:spPr>
            <a:xfrm>
              <a:off x="9731880" y="15040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3" name="Picture 10" descr=""/>
            <p:cNvPicPr/>
            <p:nvPr/>
          </p:nvPicPr>
          <p:blipFill>
            <a:blip r:embed="rId4"/>
            <a:stretch/>
          </p:blipFill>
          <p:spPr>
            <a:xfrm>
              <a:off x="993672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4" name="Group 9"/>
          <p:cNvGrpSpPr/>
          <p:nvPr/>
        </p:nvGrpSpPr>
        <p:grpSpPr>
          <a:xfrm>
            <a:off x="6095880" y="3278880"/>
            <a:ext cx="1471320" cy="1471320"/>
            <a:chOff x="6095880" y="3278880"/>
            <a:chExt cx="1471320" cy="1471320"/>
          </a:xfrm>
        </p:grpSpPr>
        <p:sp>
          <p:nvSpPr>
            <p:cNvPr id="125" name="CustomShape 10"/>
            <p:cNvSpPr/>
            <p:nvPr/>
          </p:nvSpPr>
          <p:spPr>
            <a:xfrm>
              <a:off x="6095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6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62172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7" name="Group 11"/>
          <p:cNvGrpSpPr/>
          <p:nvPr/>
        </p:nvGrpSpPr>
        <p:grpSpPr>
          <a:xfrm>
            <a:off x="7913880" y="3278880"/>
            <a:ext cx="1471320" cy="1471320"/>
            <a:chOff x="7913880" y="3278880"/>
            <a:chExt cx="1471320" cy="1471320"/>
          </a:xfrm>
        </p:grpSpPr>
        <p:sp>
          <p:nvSpPr>
            <p:cNvPr id="128" name="CustomShape 12"/>
            <p:cNvSpPr/>
            <p:nvPr/>
          </p:nvSpPr>
          <p:spPr>
            <a:xfrm>
              <a:off x="7913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9" name="그림 114" descr=""/>
            <p:cNvPicPr/>
            <p:nvPr/>
          </p:nvPicPr>
          <p:blipFill>
            <a:blip r:embed="rId6"/>
            <a:stretch/>
          </p:blipFill>
          <p:spPr>
            <a:xfrm>
              <a:off x="81867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0" name="Group 13"/>
          <p:cNvGrpSpPr/>
          <p:nvPr/>
        </p:nvGrpSpPr>
        <p:grpSpPr>
          <a:xfrm>
            <a:off x="7913880" y="5053680"/>
            <a:ext cx="1471320" cy="1471320"/>
            <a:chOff x="7913880" y="5053680"/>
            <a:chExt cx="1471320" cy="1471320"/>
          </a:xfrm>
        </p:grpSpPr>
        <p:sp>
          <p:nvSpPr>
            <p:cNvPr id="131" name="CustomShape 14"/>
            <p:cNvSpPr/>
            <p:nvPr/>
          </p:nvSpPr>
          <p:spPr>
            <a:xfrm>
              <a:off x="7913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132" name="Picture 22" descr=""/>
            <p:cNvPicPr/>
            <p:nvPr/>
          </p:nvPicPr>
          <p:blipFill>
            <a:blip r:embed="rId7"/>
            <a:stretch/>
          </p:blipFill>
          <p:spPr>
            <a:xfrm>
              <a:off x="8136360" y="5441040"/>
              <a:ext cx="1048320" cy="723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3" name="Group 15"/>
          <p:cNvGrpSpPr/>
          <p:nvPr/>
        </p:nvGrpSpPr>
        <p:grpSpPr>
          <a:xfrm>
            <a:off x="6095880" y="1504080"/>
            <a:ext cx="1471320" cy="1471320"/>
            <a:chOff x="6095880" y="1504080"/>
            <a:chExt cx="1471320" cy="1471320"/>
          </a:xfrm>
        </p:grpSpPr>
        <p:sp>
          <p:nvSpPr>
            <p:cNvPr id="134" name="CustomShape 16"/>
            <p:cNvSpPr/>
            <p:nvPr/>
          </p:nvSpPr>
          <p:spPr>
            <a:xfrm>
              <a:off x="6095880" y="15040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5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63630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6" name="Group 17"/>
          <p:cNvGrpSpPr/>
          <p:nvPr/>
        </p:nvGrpSpPr>
        <p:grpSpPr>
          <a:xfrm>
            <a:off x="9731880" y="5053680"/>
            <a:ext cx="1471320" cy="1471320"/>
            <a:chOff x="9731880" y="5053680"/>
            <a:chExt cx="1471320" cy="1471320"/>
          </a:xfrm>
        </p:grpSpPr>
        <p:sp>
          <p:nvSpPr>
            <p:cNvPr id="137" name="CustomShape 18"/>
            <p:cNvSpPr/>
            <p:nvPr/>
          </p:nvSpPr>
          <p:spPr>
            <a:xfrm>
              <a:off x="9731880" y="50536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138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99727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9" name="Group 19"/>
          <p:cNvGrpSpPr/>
          <p:nvPr/>
        </p:nvGrpSpPr>
        <p:grpSpPr>
          <a:xfrm>
            <a:off x="9731880" y="3278880"/>
            <a:ext cx="1471320" cy="1471320"/>
            <a:chOff x="9731880" y="3278880"/>
            <a:chExt cx="1471320" cy="1471320"/>
          </a:xfrm>
        </p:grpSpPr>
        <p:sp>
          <p:nvSpPr>
            <p:cNvPr id="140" name="CustomShape 20"/>
            <p:cNvSpPr/>
            <p:nvPr/>
          </p:nvSpPr>
          <p:spPr>
            <a:xfrm>
              <a:off x="9731880" y="3278880"/>
              <a:ext cx="1471320" cy="1471320"/>
            </a:xfrm>
            <a:prstGeom prst="ellipse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1" name="그림 3" descr=""/>
            <p:cNvPicPr/>
            <p:nvPr/>
          </p:nvPicPr>
          <p:blipFill>
            <a:blip r:embed="rId10"/>
            <a:stretch/>
          </p:blipFill>
          <p:spPr>
            <a:xfrm>
              <a:off x="99432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94640" y="1541160"/>
            <a:ext cx="11665800" cy="48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41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통신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노드간 데이터 전송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Topic message communication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단방향 비동기식 다회성 통신</a:t>
            </a:r>
            <a:endParaRPr b="0" lang="en-US" sz="2000" spc="-1" strike="noStrike">
              <a:latin typeface="Arial"/>
            </a:endParaRPr>
          </a:p>
          <a:p>
            <a:pPr lvl="3" marL="17157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사용 예 </a:t>
            </a: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: </a:t>
            </a:r>
            <a:r>
              <a:rPr b="0" lang="en-US" sz="2000" spc="-1" strike="noStrike">
                <a:solidFill>
                  <a:srgbClr val="00b050"/>
                </a:solidFill>
                <a:latin typeface="Arial"/>
                <a:ea typeface="DejaVu Sans"/>
              </a:rPr>
              <a:t>센서 데이터 전송</a:t>
            </a:r>
            <a:endParaRPr b="0" lang="en-US" sz="2000" spc="-1" strike="noStrike">
              <a:latin typeface="Arial"/>
            </a:endParaRPr>
          </a:p>
          <a:p>
            <a:pPr marL="9154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Service message communication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양방향 동기식 일회성 통신</a:t>
            </a:r>
            <a:endParaRPr b="0" lang="en-US" sz="2000" spc="-1" strike="noStrike">
              <a:latin typeface="Arial"/>
            </a:endParaRPr>
          </a:p>
          <a:p>
            <a:pPr lvl="3" marL="17157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사용 예 </a:t>
            </a: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카메라 캘리브레이션</a:t>
            </a:r>
            <a:endParaRPr b="0" lang="en-US" sz="20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8013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Action message communication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양방향 동기식 일회성 통신</a:t>
            </a:r>
            <a:endParaRPr b="0" lang="en-US" sz="2000" spc="-1" strike="noStrike">
              <a:latin typeface="Arial"/>
            </a:endParaRPr>
          </a:p>
          <a:p>
            <a:pPr lvl="2" marL="12585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단방향 비동기식 다회성 통신</a:t>
            </a:r>
            <a:endParaRPr b="0" lang="en-US" sz="2000" spc="-1" strike="noStrike">
              <a:latin typeface="Arial"/>
            </a:endParaRPr>
          </a:p>
          <a:p>
            <a:pPr lvl="3" marL="171576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사용 예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: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피드백 제어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grpSp>
        <p:nvGrpSpPr>
          <p:cNvPr id="145" name="Group 3"/>
          <p:cNvGrpSpPr/>
          <p:nvPr/>
        </p:nvGrpSpPr>
        <p:grpSpPr>
          <a:xfrm>
            <a:off x="6095880" y="5053680"/>
            <a:ext cx="1471320" cy="1471320"/>
            <a:chOff x="6095880" y="5053680"/>
            <a:chExt cx="1471320" cy="1471320"/>
          </a:xfrm>
        </p:grpSpPr>
        <p:sp>
          <p:nvSpPr>
            <p:cNvPr id="146" name="CustomShape 4"/>
            <p:cNvSpPr/>
            <p:nvPr/>
          </p:nvSpPr>
          <p:spPr>
            <a:xfrm>
              <a:off x="6095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7" name="Picture 6" descr=""/>
            <p:cNvPicPr/>
            <p:nvPr/>
          </p:nvPicPr>
          <p:blipFill>
            <a:blip r:embed="rId2"/>
            <a:stretch/>
          </p:blipFill>
          <p:spPr>
            <a:xfrm>
              <a:off x="634464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8" name="Group 5"/>
          <p:cNvGrpSpPr/>
          <p:nvPr/>
        </p:nvGrpSpPr>
        <p:grpSpPr>
          <a:xfrm>
            <a:off x="7913880" y="1504080"/>
            <a:ext cx="1471320" cy="1471320"/>
            <a:chOff x="7913880" y="1504080"/>
            <a:chExt cx="1471320" cy="1471320"/>
          </a:xfrm>
        </p:grpSpPr>
        <p:sp>
          <p:nvSpPr>
            <p:cNvPr id="149" name="CustomShape 6"/>
            <p:cNvSpPr/>
            <p:nvPr/>
          </p:nvSpPr>
          <p:spPr>
            <a:xfrm>
              <a:off x="7913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0" name="그림 13" descr=""/>
            <p:cNvPicPr/>
            <p:nvPr/>
          </p:nvPicPr>
          <p:blipFill>
            <a:blip r:embed="rId3"/>
            <a:stretch/>
          </p:blipFill>
          <p:spPr>
            <a:xfrm>
              <a:off x="80125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1" name="Group 7"/>
          <p:cNvGrpSpPr/>
          <p:nvPr/>
        </p:nvGrpSpPr>
        <p:grpSpPr>
          <a:xfrm>
            <a:off x="9731880" y="1504080"/>
            <a:ext cx="1471320" cy="1471320"/>
            <a:chOff x="9731880" y="1504080"/>
            <a:chExt cx="1471320" cy="1471320"/>
          </a:xfrm>
        </p:grpSpPr>
        <p:sp>
          <p:nvSpPr>
            <p:cNvPr id="152" name="CustomShape 8"/>
            <p:cNvSpPr/>
            <p:nvPr/>
          </p:nvSpPr>
          <p:spPr>
            <a:xfrm>
              <a:off x="9731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3" name="Picture 10" descr=""/>
            <p:cNvPicPr/>
            <p:nvPr/>
          </p:nvPicPr>
          <p:blipFill>
            <a:blip r:embed="rId4"/>
            <a:stretch/>
          </p:blipFill>
          <p:spPr>
            <a:xfrm>
              <a:off x="993672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4" name="Group 9"/>
          <p:cNvGrpSpPr/>
          <p:nvPr/>
        </p:nvGrpSpPr>
        <p:grpSpPr>
          <a:xfrm>
            <a:off x="6095880" y="3278880"/>
            <a:ext cx="1471320" cy="1471320"/>
            <a:chOff x="6095880" y="3278880"/>
            <a:chExt cx="1471320" cy="1471320"/>
          </a:xfrm>
        </p:grpSpPr>
        <p:sp>
          <p:nvSpPr>
            <p:cNvPr id="155" name="CustomShape 10"/>
            <p:cNvSpPr/>
            <p:nvPr/>
          </p:nvSpPr>
          <p:spPr>
            <a:xfrm>
              <a:off x="6095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6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62172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7" name="Group 11"/>
          <p:cNvGrpSpPr/>
          <p:nvPr/>
        </p:nvGrpSpPr>
        <p:grpSpPr>
          <a:xfrm>
            <a:off x="7913880" y="3278880"/>
            <a:ext cx="1471320" cy="1471320"/>
            <a:chOff x="7913880" y="3278880"/>
            <a:chExt cx="1471320" cy="1471320"/>
          </a:xfrm>
        </p:grpSpPr>
        <p:sp>
          <p:nvSpPr>
            <p:cNvPr id="158" name="CustomShape 12"/>
            <p:cNvSpPr/>
            <p:nvPr/>
          </p:nvSpPr>
          <p:spPr>
            <a:xfrm>
              <a:off x="7913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9" name="그림 114" descr=""/>
            <p:cNvPicPr/>
            <p:nvPr/>
          </p:nvPicPr>
          <p:blipFill>
            <a:blip r:embed="rId6"/>
            <a:stretch/>
          </p:blipFill>
          <p:spPr>
            <a:xfrm>
              <a:off x="81867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0" name="Group 13"/>
          <p:cNvGrpSpPr/>
          <p:nvPr/>
        </p:nvGrpSpPr>
        <p:grpSpPr>
          <a:xfrm>
            <a:off x="7913880" y="5053680"/>
            <a:ext cx="1471320" cy="1471320"/>
            <a:chOff x="7913880" y="5053680"/>
            <a:chExt cx="1471320" cy="1471320"/>
          </a:xfrm>
        </p:grpSpPr>
        <p:sp>
          <p:nvSpPr>
            <p:cNvPr id="161" name="CustomShape 14"/>
            <p:cNvSpPr/>
            <p:nvPr/>
          </p:nvSpPr>
          <p:spPr>
            <a:xfrm>
              <a:off x="7913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162" name="Picture 22" descr=""/>
            <p:cNvPicPr/>
            <p:nvPr/>
          </p:nvPicPr>
          <p:blipFill>
            <a:blip r:embed="rId7"/>
            <a:stretch/>
          </p:blipFill>
          <p:spPr>
            <a:xfrm>
              <a:off x="8136360" y="5441040"/>
              <a:ext cx="1048320" cy="723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3" name="Group 15"/>
          <p:cNvGrpSpPr/>
          <p:nvPr/>
        </p:nvGrpSpPr>
        <p:grpSpPr>
          <a:xfrm>
            <a:off x="6095880" y="1504080"/>
            <a:ext cx="1471320" cy="1471320"/>
            <a:chOff x="6095880" y="1504080"/>
            <a:chExt cx="1471320" cy="1471320"/>
          </a:xfrm>
        </p:grpSpPr>
        <p:sp>
          <p:nvSpPr>
            <p:cNvPr id="164" name="CustomShape 16"/>
            <p:cNvSpPr/>
            <p:nvPr/>
          </p:nvSpPr>
          <p:spPr>
            <a:xfrm>
              <a:off x="60958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5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63630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6" name="Group 17"/>
          <p:cNvGrpSpPr/>
          <p:nvPr/>
        </p:nvGrpSpPr>
        <p:grpSpPr>
          <a:xfrm>
            <a:off x="9731880" y="5053680"/>
            <a:ext cx="1471320" cy="1471320"/>
            <a:chOff x="9731880" y="5053680"/>
            <a:chExt cx="1471320" cy="1471320"/>
          </a:xfrm>
        </p:grpSpPr>
        <p:sp>
          <p:nvSpPr>
            <p:cNvPr id="167" name="CustomShape 18"/>
            <p:cNvSpPr/>
            <p:nvPr/>
          </p:nvSpPr>
          <p:spPr>
            <a:xfrm>
              <a:off x="97318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168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99727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9" name="Group 19"/>
          <p:cNvGrpSpPr/>
          <p:nvPr/>
        </p:nvGrpSpPr>
        <p:grpSpPr>
          <a:xfrm>
            <a:off x="6705360" y="2158560"/>
            <a:ext cx="3269520" cy="3729600"/>
            <a:chOff x="6705360" y="2158560"/>
            <a:chExt cx="3269520" cy="3729600"/>
          </a:xfrm>
        </p:grpSpPr>
        <p:sp>
          <p:nvSpPr>
            <p:cNvPr id="170" name="CustomShape 20"/>
            <p:cNvSpPr/>
            <p:nvPr/>
          </p:nvSpPr>
          <p:spPr>
            <a:xfrm>
              <a:off x="8646840" y="4826160"/>
              <a:ext cx="221040" cy="19044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CustomShape 21"/>
            <p:cNvSpPr/>
            <p:nvPr/>
          </p:nvSpPr>
          <p:spPr>
            <a:xfrm rot="5400000">
              <a:off x="7627320" y="217332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CustomShape 22"/>
            <p:cNvSpPr/>
            <p:nvPr/>
          </p:nvSpPr>
          <p:spPr>
            <a:xfrm rot="8100000">
              <a:off x="7368840" y="456804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23"/>
            <p:cNvSpPr/>
            <p:nvPr/>
          </p:nvSpPr>
          <p:spPr>
            <a:xfrm rot="2700000">
              <a:off x="9188280" y="328248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24"/>
            <p:cNvSpPr/>
            <p:nvPr/>
          </p:nvSpPr>
          <p:spPr>
            <a:xfrm rot="13500000">
              <a:off x="9718560" y="4576320"/>
              <a:ext cx="221040" cy="19044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25"/>
            <p:cNvSpPr/>
            <p:nvPr/>
          </p:nvSpPr>
          <p:spPr>
            <a:xfrm>
              <a:off x="6705360" y="4806720"/>
              <a:ext cx="221040" cy="19044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26"/>
            <p:cNvSpPr/>
            <p:nvPr/>
          </p:nvSpPr>
          <p:spPr>
            <a:xfrm rot="13500000">
              <a:off x="7938000" y="281124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CustomShape 27"/>
            <p:cNvSpPr/>
            <p:nvPr/>
          </p:nvSpPr>
          <p:spPr>
            <a:xfrm rot="5400000">
              <a:off x="7639200" y="3886560"/>
              <a:ext cx="216000" cy="1861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CustomShape 28"/>
            <p:cNvSpPr/>
            <p:nvPr/>
          </p:nvSpPr>
          <p:spPr>
            <a:xfrm rot="16200000">
              <a:off x="9450360" y="5679360"/>
              <a:ext cx="224280" cy="193320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CustomShape 29"/>
            <p:cNvSpPr/>
            <p:nvPr/>
          </p:nvSpPr>
          <p:spPr>
            <a:xfrm rot="10800000">
              <a:off x="8432640" y="4826520"/>
              <a:ext cx="221040" cy="19044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0" name="Group 30"/>
          <p:cNvGrpSpPr/>
          <p:nvPr/>
        </p:nvGrpSpPr>
        <p:grpSpPr>
          <a:xfrm>
            <a:off x="9731880" y="3278880"/>
            <a:ext cx="1471320" cy="1471320"/>
            <a:chOff x="9731880" y="3278880"/>
            <a:chExt cx="1471320" cy="1471320"/>
          </a:xfrm>
        </p:grpSpPr>
        <p:sp>
          <p:nvSpPr>
            <p:cNvPr id="181" name="CustomShape 31"/>
            <p:cNvSpPr/>
            <p:nvPr/>
          </p:nvSpPr>
          <p:spPr>
            <a:xfrm>
              <a:off x="97318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2" name="그림 3" descr=""/>
            <p:cNvPicPr/>
            <p:nvPr/>
          </p:nvPicPr>
          <p:blipFill>
            <a:blip r:embed="rId10"/>
            <a:stretch/>
          </p:blipFill>
          <p:spPr>
            <a:xfrm>
              <a:off x="99432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자율주행차를 만들어볼까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?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752120" y="6199560"/>
            <a:ext cx="868716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080"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완성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!, but ROS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 노드와 통신을 통해 할 수 있는 것들에 대해 더 알아보자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6" name="Picture 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amount="62000" brigh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43080" y="1285200"/>
            <a:ext cx="6169320" cy="4626720"/>
          </a:xfrm>
          <a:prstGeom prst="rect">
            <a:avLst/>
          </a:prstGeom>
          <a:ln>
            <a:noFill/>
          </a:ln>
        </p:spPr>
      </p:pic>
      <p:grpSp>
        <p:nvGrpSpPr>
          <p:cNvPr id="187" name="Group 3"/>
          <p:cNvGrpSpPr/>
          <p:nvPr/>
        </p:nvGrpSpPr>
        <p:grpSpPr>
          <a:xfrm>
            <a:off x="6822720" y="4611600"/>
            <a:ext cx="1300680" cy="1300680"/>
            <a:chOff x="6822720" y="4611600"/>
            <a:chExt cx="1300680" cy="1300680"/>
          </a:xfrm>
        </p:grpSpPr>
        <p:sp>
          <p:nvSpPr>
            <p:cNvPr id="188" name="CustomShape 4"/>
            <p:cNvSpPr/>
            <p:nvPr/>
          </p:nvSpPr>
          <p:spPr>
            <a:xfrm>
              <a:off x="6822720" y="46116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9" name="Picture 6" descr=""/>
            <p:cNvPicPr/>
            <p:nvPr/>
          </p:nvPicPr>
          <p:blipFill>
            <a:blip r:embed="rId3"/>
            <a:stretch/>
          </p:blipFill>
          <p:spPr>
            <a:xfrm>
              <a:off x="7042320" y="4803480"/>
              <a:ext cx="857520" cy="892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0" name="Group 5"/>
          <p:cNvGrpSpPr/>
          <p:nvPr/>
        </p:nvGrpSpPr>
        <p:grpSpPr>
          <a:xfrm>
            <a:off x="8429400" y="1474200"/>
            <a:ext cx="1300680" cy="1300680"/>
            <a:chOff x="8429400" y="1474200"/>
            <a:chExt cx="1300680" cy="1300680"/>
          </a:xfrm>
        </p:grpSpPr>
        <p:sp>
          <p:nvSpPr>
            <p:cNvPr id="191" name="CustomShape 6"/>
            <p:cNvSpPr/>
            <p:nvPr/>
          </p:nvSpPr>
          <p:spPr>
            <a:xfrm>
              <a:off x="8429400" y="14742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2" name="그림 11" descr=""/>
            <p:cNvPicPr/>
            <p:nvPr/>
          </p:nvPicPr>
          <p:blipFill>
            <a:blip r:embed="rId4"/>
            <a:stretch/>
          </p:blipFill>
          <p:spPr>
            <a:xfrm>
              <a:off x="8516520" y="1811160"/>
              <a:ext cx="1114200" cy="626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3" name="Group 7"/>
          <p:cNvGrpSpPr/>
          <p:nvPr/>
        </p:nvGrpSpPr>
        <p:grpSpPr>
          <a:xfrm>
            <a:off x="10036440" y="1474200"/>
            <a:ext cx="1300680" cy="1300680"/>
            <a:chOff x="10036440" y="1474200"/>
            <a:chExt cx="1300680" cy="1300680"/>
          </a:xfrm>
        </p:grpSpPr>
        <p:sp>
          <p:nvSpPr>
            <p:cNvPr id="194" name="CustomShape 8"/>
            <p:cNvSpPr/>
            <p:nvPr/>
          </p:nvSpPr>
          <p:spPr>
            <a:xfrm>
              <a:off x="10036440" y="14742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5" name="Picture 10" descr=""/>
            <p:cNvPicPr/>
            <p:nvPr/>
          </p:nvPicPr>
          <p:blipFill>
            <a:blip r:embed="rId5"/>
            <a:stretch/>
          </p:blipFill>
          <p:spPr>
            <a:xfrm>
              <a:off x="10217160" y="1784160"/>
              <a:ext cx="954360" cy="714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6" name="Group 9"/>
          <p:cNvGrpSpPr/>
          <p:nvPr/>
        </p:nvGrpSpPr>
        <p:grpSpPr>
          <a:xfrm>
            <a:off x="6822720" y="3042720"/>
            <a:ext cx="1300680" cy="1300680"/>
            <a:chOff x="6822720" y="3042720"/>
            <a:chExt cx="1300680" cy="1300680"/>
          </a:xfrm>
        </p:grpSpPr>
        <p:sp>
          <p:nvSpPr>
            <p:cNvPr id="197" name="CustomShape 10"/>
            <p:cNvSpPr/>
            <p:nvPr/>
          </p:nvSpPr>
          <p:spPr>
            <a:xfrm>
              <a:off x="6822720" y="304272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8" name="Picture 12" descr=""/>
            <p:cNvPicPr/>
            <p:nvPr/>
          </p:nvPicPr>
          <p:blipFill>
            <a:blip r:embed="rId6"/>
            <a:srcRect l="8481" t="0" r="6770" b="1869"/>
            <a:stretch/>
          </p:blipFill>
          <p:spPr>
            <a:xfrm>
              <a:off x="6929640" y="3373560"/>
              <a:ext cx="1058400" cy="605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9" name="Group 11"/>
          <p:cNvGrpSpPr/>
          <p:nvPr/>
        </p:nvGrpSpPr>
        <p:grpSpPr>
          <a:xfrm>
            <a:off x="8429400" y="3042720"/>
            <a:ext cx="1300680" cy="1300680"/>
            <a:chOff x="8429400" y="3042720"/>
            <a:chExt cx="1300680" cy="1300680"/>
          </a:xfrm>
        </p:grpSpPr>
        <p:sp>
          <p:nvSpPr>
            <p:cNvPr id="200" name="CustomShape 12"/>
            <p:cNvSpPr/>
            <p:nvPr/>
          </p:nvSpPr>
          <p:spPr>
            <a:xfrm>
              <a:off x="8429400" y="304272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01" name="그림 20" descr=""/>
            <p:cNvPicPr/>
            <p:nvPr/>
          </p:nvPicPr>
          <p:blipFill>
            <a:blip r:embed="rId7"/>
            <a:stretch/>
          </p:blipFill>
          <p:spPr>
            <a:xfrm>
              <a:off x="8670600" y="3222720"/>
              <a:ext cx="806040" cy="960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2" name="Group 13"/>
          <p:cNvGrpSpPr/>
          <p:nvPr/>
        </p:nvGrpSpPr>
        <p:grpSpPr>
          <a:xfrm>
            <a:off x="8429400" y="4611600"/>
            <a:ext cx="1300680" cy="1300680"/>
            <a:chOff x="8429400" y="4611600"/>
            <a:chExt cx="1300680" cy="1300680"/>
          </a:xfrm>
        </p:grpSpPr>
        <p:sp>
          <p:nvSpPr>
            <p:cNvPr id="203" name="CustomShape 14"/>
            <p:cNvSpPr/>
            <p:nvPr/>
          </p:nvSpPr>
          <p:spPr>
            <a:xfrm>
              <a:off x="8429400" y="46116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04" name="Picture 22" descr=""/>
            <p:cNvPicPr/>
            <p:nvPr/>
          </p:nvPicPr>
          <p:blipFill>
            <a:blip r:embed="rId8"/>
            <a:stretch/>
          </p:blipFill>
          <p:spPr>
            <a:xfrm>
              <a:off x="8626320" y="4953960"/>
              <a:ext cx="926280" cy="639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5" name="Group 15"/>
          <p:cNvGrpSpPr/>
          <p:nvPr/>
        </p:nvGrpSpPr>
        <p:grpSpPr>
          <a:xfrm>
            <a:off x="6822720" y="1474200"/>
            <a:ext cx="1300680" cy="1300680"/>
            <a:chOff x="6822720" y="1474200"/>
            <a:chExt cx="1300680" cy="1300680"/>
          </a:xfrm>
        </p:grpSpPr>
        <p:sp>
          <p:nvSpPr>
            <p:cNvPr id="206" name="CustomShape 16"/>
            <p:cNvSpPr/>
            <p:nvPr/>
          </p:nvSpPr>
          <p:spPr>
            <a:xfrm>
              <a:off x="6822720" y="14742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07" name="Picture 2" descr=""/>
            <p:cNvPicPr/>
            <p:nvPr/>
          </p:nvPicPr>
          <p:blipFill>
            <a:blip r:embed="rId9"/>
            <a:srcRect l="8976" t="0" r="8145" b="0"/>
            <a:stretch/>
          </p:blipFill>
          <p:spPr>
            <a:xfrm>
              <a:off x="7058520" y="1794240"/>
              <a:ext cx="841320" cy="676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8" name="Group 17"/>
          <p:cNvGrpSpPr/>
          <p:nvPr/>
        </p:nvGrpSpPr>
        <p:grpSpPr>
          <a:xfrm>
            <a:off x="10036440" y="4611600"/>
            <a:ext cx="1300680" cy="1300680"/>
            <a:chOff x="10036440" y="4611600"/>
            <a:chExt cx="1300680" cy="1300680"/>
          </a:xfrm>
        </p:grpSpPr>
        <p:sp>
          <p:nvSpPr>
            <p:cNvPr id="209" name="CustomShape 18"/>
            <p:cNvSpPr/>
            <p:nvPr/>
          </p:nvSpPr>
          <p:spPr>
            <a:xfrm>
              <a:off x="10036440" y="461160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10" name="Picture 18" descr=""/>
            <p:cNvPicPr/>
            <p:nvPr/>
          </p:nvPicPr>
          <p:blipFill>
            <a:blip r:embed="rId10"/>
            <a:srcRect l="18543" t="0" r="10592" b="0"/>
            <a:stretch/>
          </p:blipFill>
          <p:spPr>
            <a:xfrm>
              <a:off x="10249560" y="4865040"/>
              <a:ext cx="894960" cy="835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1" name="Group 19"/>
          <p:cNvGrpSpPr/>
          <p:nvPr/>
        </p:nvGrpSpPr>
        <p:grpSpPr>
          <a:xfrm>
            <a:off x="7361280" y="2052720"/>
            <a:ext cx="2889720" cy="3296520"/>
            <a:chOff x="7361280" y="2052720"/>
            <a:chExt cx="2889720" cy="3296520"/>
          </a:xfrm>
        </p:grpSpPr>
        <p:sp>
          <p:nvSpPr>
            <p:cNvPr id="212" name="CustomShape 20"/>
            <p:cNvSpPr/>
            <p:nvPr/>
          </p:nvSpPr>
          <p:spPr>
            <a:xfrm>
              <a:off x="9077400" y="4410360"/>
              <a:ext cx="195120" cy="1681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CustomShape 21"/>
            <p:cNvSpPr/>
            <p:nvPr/>
          </p:nvSpPr>
          <p:spPr>
            <a:xfrm rot="5400000">
              <a:off x="8176320" y="206604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22"/>
            <p:cNvSpPr/>
            <p:nvPr/>
          </p:nvSpPr>
          <p:spPr>
            <a:xfrm rot="8100000">
              <a:off x="7947360" y="418248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" name="CustomShape 23"/>
            <p:cNvSpPr/>
            <p:nvPr/>
          </p:nvSpPr>
          <p:spPr>
            <a:xfrm rot="2700000">
              <a:off x="9555840" y="304596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" name="CustomShape 24"/>
            <p:cNvSpPr/>
            <p:nvPr/>
          </p:nvSpPr>
          <p:spPr>
            <a:xfrm rot="13500000">
              <a:off x="10024920" y="4189680"/>
              <a:ext cx="195120" cy="1681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7361280" y="4393440"/>
              <a:ext cx="195120" cy="1681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rot="13500000">
              <a:off x="8450640" y="262980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rot="5400000">
              <a:off x="8186760" y="3580200"/>
              <a:ext cx="191160" cy="1645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 rot="16200000">
              <a:off x="9787320" y="5164920"/>
              <a:ext cx="198000" cy="1706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 rot="10800000">
              <a:off x="8888040" y="4411080"/>
              <a:ext cx="195120" cy="16812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2" name="Group 30"/>
          <p:cNvGrpSpPr/>
          <p:nvPr/>
        </p:nvGrpSpPr>
        <p:grpSpPr>
          <a:xfrm>
            <a:off x="10036440" y="3042720"/>
            <a:ext cx="1300680" cy="1300680"/>
            <a:chOff x="10036440" y="3042720"/>
            <a:chExt cx="1300680" cy="1300680"/>
          </a:xfrm>
        </p:grpSpPr>
        <p:sp>
          <p:nvSpPr>
            <p:cNvPr id="223" name="CustomShape 31"/>
            <p:cNvSpPr/>
            <p:nvPr/>
          </p:nvSpPr>
          <p:spPr>
            <a:xfrm>
              <a:off x="10036440" y="3042720"/>
              <a:ext cx="1300680" cy="1300680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4" name="그림 46" descr=""/>
            <p:cNvPicPr/>
            <p:nvPr/>
          </p:nvPicPr>
          <p:blipFill>
            <a:blip r:embed="rId11"/>
            <a:stretch/>
          </p:blipFill>
          <p:spPr>
            <a:xfrm>
              <a:off x="10223280" y="3330360"/>
              <a:ext cx="926640" cy="7696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노드에서는 – 다언어 프로그래밍을 지원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27" name="Group 2"/>
          <p:cNvGrpSpPr/>
          <p:nvPr/>
        </p:nvGrpSpPr>
        <p:grpSpPr>
          <a:xfrm>
            <a:off x="3493080" y="5053680"/>
            <a:ext cx="1471320" cy="1471320"/>
            <a:chOff x="3493080" y="5053680"/>
            <a:chExt cx="1471320" cy="1471320"/>
          </a:xfrm>
        </p:grpSpPr>
        <p:sp>
          <p:nvSpPr>
            <p:cNvPr id="228" name="CustomShape 3"/>
            <p:cNvSpPr/>
            <p:nvPr/>
          </p:nvSpPr>
          <p:spPr>
            <a:xfrm>
              <a:off x="3493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9" name="Picture 6" descr=""/>
            <p:cNvPicPr/>
            <p:nvPr/>
          </p:nvPicPr>
          <p:blipFill>
            <a:blip r:embed="rId2"/>
            <a:stretch/>
          </p:blipFill>
          <p:spPr>
            <a:xfrm>
              <a:off x="37414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0" name="Group 4"/>
          <p:cNvGrpSpPr/>
          <p:nvPr/>
        </p:nvGrpSpPr>
        <p:grpSpPr>
          <a:xfrm>
            <a:off x="5311080" y="1504080"/>
            <a:ext cx="1471320" cy="1471320"/>
            <a:chOff x="5311080" y="1504080"/>
            <a:chExt cx="1471320" cy="1471320"/>
          </a:xfrm>
        </p:grpSpPr>
        <p:sp>
          <p:nvSpPr>
            <p:cNvPr id="231" name="CustomShape 5"/>
            <p:cNvSpPr/>
            <p:nvPr/>
          </p:nvSpPr>
          <p:spPr>
            <a:xfrm>
              <a:off x="5311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2" name="그림 13" descr=""/>
            <p:cNvPicPr/>
            <p:nvPr/>
          </p:nvPicPr>
          <p:blipFill>
            <a:blip r:embed="rId3"/>
            <a:stretch/>
          </p:blipFill>
          <p:spPr>
            <a:xfrm>
              <a:off x="54097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3" name="Group 6"/>
          <p:cNvGrpSpPr/>
          <p:nvPr/>
        </p:nvGrpSpPr>
        <p:grpSpPr>
          <a:xfrm>
            <a:off x="7129080" y="1504080"/>
            <a:ext cx="1471320" cy="1471320"/>
            <a:chOff x="7129080" y="1504080"/>
            <a:chExt cx="1471320" cy="1471320"/>
          </a:xfrm>
        </p:grpSpPr>
        <p:sp>
          <p:nvSpPr>
            <p:cNvPr id="234" name="CustomShape 7"/>
            <p:cNvSpPr/>
            <p:nvPr/>
          </p:nvSpPr>
          <p:spPr>
            <a:xfrm>
              <a:off x="7129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5" name="Picture 10" descr=""/>
            <p:cNvPicPr/>
            <p:nvPr/>
          </p:nvPicPr>
          <p:blipFill>
            <a:blip r:embed="rId4"/>
            <a:stretch/>
          </p:blipFill>
          <p:spPr>
            <a:xfrm>
              <a:off x="73335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8"/>
          <p:cNvGrpSpPr/>
          <p:nvPr/>
        </p:nvGrpSpPr>
        <p:grpSpPr>
          <a:xfrm>
            <a:off x="3493080" y="3278880"/>
            <a:ext cx="1471320" cy="1471320"/>
            <a:chOff x="3493080" y="3278880"/>
            <a:chExt cx="1471320" cy="1471320"/>
          </a:xfrm>
        </p:grpSpPr>
        <p:sp>
          <p:nvSpPr>
            <p:cNvPr id="237" name="CustomShape 9"/>
            <p:cNvSpPr/>
            <p:nvPr/>
          </p:nvSpPr>
          <p:spPr>
            <a:xfrm>
              <a:off x="3493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8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36144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9" name="Group 10"/>
          <p:cNvGrpSpPr/>
          <p:nvPr/>
        </p:nvGrpSpPr>
        <p:grpSpPr>
          <a:xfrm>
            <a:off x="5311080" y="3278880"/>
            <a:ext cx="1471320" cy="1471320"/>
            <a:chOff x="5311080" y="3278880"/>
            <a:chExt cx="1471320" cy="1471320"/>
          </a:xfrm>
        </p:grpSpPr>
        <p:sp>
          <p:nvSpPr>
            <p:cNvPr id="240" name="CustomShape 11"/>
            <p:cNvSpPr/>
            <p:nvPr/>
          </p:nvSpPr>
          <p:spPr>
            <a:xfrm>
              <a:off x="5311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1" name="그림 114" descr=""/>
            <p:cNvPicPr/>
            <p:nvPr/>
          </p:nvPicPr>
          <p:blipFill>
            <a:blip r:embed="rId6"/>
            <a:stretch/>
          </p:blipFill>
          <p:spPr>
            <a:xfrm>
              <a:off x="55839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2" name="Group 12"/>
          <p:cNvGrpSpPr/>
          <p:nvPr/>
        </p:nvGrpSpPr>
        <p:grpSpPr>
          <a:xfrm>
            <a:off x="5311080" y="5053680"/>
            <a:ext cx="1471320" cy="1471320"/>
            <a:chOff x="5311080" y="5053680"/>
            <a:chExt cx="1471320" cy="1471320"/>
          </a:xfrm>
        </p:grpSpPr>
        <p:sp>
          <p:nvSpPr>
            <p:cNvPr id="243" name="CustomShape 13"/>
            <p:cNvSpPr/>
            <p:nvPr/>
          </p:nvSpPr>
          <p:spPr>
            <a:xfrm>
              <a:off x="5311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44" name="Picture 22" descr=""/>
            <p:cNvPicPr/>
            <p:nvPr/>
          </p:nvPicPr>
          <p:blipFill>
            <a:blip r:embed="rId7"/>
            <a:stretch/>
          </p:blipFill>
          <p:spPr>
            <a:xfrm>
              <a:off x="5533560" y="5441040"/>
              <a:ext cx="1048320" cy="723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5" name="Group 14"/>
          <p:cNvGrpSpPr/>
          <p:nvPr/>
        </p:nvGrpSpPr>
        <p:grpSpPr>
          <a:xfrm>
            <a:off x="3493080" y="1504080"/>
            <a:ext cx="1471320" cy="1471320"/>
            <a:chOff x="3493080" y="1504080"/>
            <a:chExt cx="1471320" cy="1471320"/>
          </a:xfrm>
        </p:grpSpPr>
        <p:sp>
          <p:nvSpPr>
            <p:cNvPr id="246" name="CustomShape 15"/>
            <p:cNvSpPr/>
            <p:nvPr/>
          </p:nvSpPr>
          <p:spPr>
            <a:xfrm>
              <a:off x="3493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7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37602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8" name="Group 16"/>
          <p:cNvGrpSpPr/>
          <p:nvPr/>
        </p:nvGrpSpPr>
        <p:grpSpPr>
          <a:xfrm>
            <a:off x="7129080" y="5053680"/>
            <a:ext cx="1471320" cy="1471320"/>
            <a:chOff x="7129080" y="5053680"/>
            <a:chExt cx="1471320" cy="1471320"/>
          </a:xfrm>
        </p:grpSpPr>
        <p:sp>
          <p:nvSpPr>
            <p:cNvPr id="249" name="CustomShape 17"/>
            <p:cNvSpPr/>
            <p:nvPr/>
          </p:nvSpPr>
          <p:spPr>
            <a:xfrm>
              <a:off x="7129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50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73699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1" name="Group 18"/>
          <p:cNvGrpSpPr/>
          <p:nvPr/>
        </p:nvGrpSpPr>
        <p:grpSpPr>
          <a:xfrm>
            <a:off x="7129080" y="3278880"/>
            <a:ext cx="1471320" cy="1471320"/>
            <a:chOff x="7129080" y="3278880"/>
            <a:chExt cx="1471320" cy="1471320"/>
          </a:xfrm>
        </p:grpSpPr>
        <p:sp>
          <p:nvSpPr>
            <p:cNvPr id="252" name="CustomShape 19"/>
            <p:cNvSpPr/>
            <p:nvPr/>
          </p:nvSpPr>
          <p:spPr>
            <a:xfrm>
              <a:off x="7129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3" name="그림 3" descr=""/>
            <p:cNvPicPr/>
            <p:nvPr/>
          </p:nvPicPr>
          <p:blipFill>
            <a:blip r:embed="rId10"/>
            <a:stretch/>
          </p:blipFill>
          <p:spPr>
            <a:xfrm>
              <a:off x="73404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4" name="CustomShape 20"/>
          <p:cNvSpPr/>
          <p:nvPr/>
        </p:nvSpPr>
        <p:spPr>
          <a:xfrm>
            <a:off x="1736280" y="167832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Python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21"/>
          <p:cNvSpPr/>
          <p:nvPr/>
        </p:nvSpPr>
        <p:spPr>
          <a:xfrm>
            <a:off x="1736280" y="349344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22"/>
          <p:cNvSpPr/>
          <p:nvPr/>
        </p:nvSpPr>
        <p:spPr>
          <a:xfrm>
            <a:off x="1736280" y="528372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C#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CustomShape 23"/>
          <p:cNvSpPr/>
          <p:nvPr/>
        </p:nvSpPr>
        <p:spPr>
          <a:xfrm>
            <a:off x="8793000" y="1678320"/>
            <a:ext cx="1583640" cy="106524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CustomShape 24"/>
          <p:cNvSpPr/>
          <p:nvPr/>
        </p:nvSpPr>
        <p:spPr>
          <a:xfrm>
            <a:off x="8793000" y="3481920"/>
            <a:ext cx="1583640" cy="106524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Matlab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25"/>
          <p:cNvSpPr/>
          <p:nvPr/>
        </p:nvSpPr>
        <p:spPr>
          <a:xfrm>
            <a:off x="8793000" y="5283720"/>
            <a:ext cx="1583640" cy="106524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etc.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12" descr=""/>
          <p:cNvPicPr/>
          <p:nvPr/>
        </p:nvPicPr>
        <p:blipFill>
          <a:blip r:embed="rId1"/>
          <a:stretch/>
        </p:blipFill>
        <p:spPr>
          <a:xfrm>
            <a:off x="343080" y="125640"/>
            <a:ext cx="1159200" cy="115920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1737360" y="382680"/>
            <a:ext cx="1021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en-US" sz="3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노드에서는 – 타 소스 포팅이 가능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62" name="Group 2"/>
          <p:cNvGrpSpPr/>
          <p:nvPr/>
        </p:nvGrpSpPr>
        <p:grpSpPr>
          <a:xfrm>
            <a:off x="3493080" y="5053680"/>
            <a:ext cx="1471320" cy="1471320"/>
            <a:chOff x="3493080" y="5053680"/>
            <a:chExt cx="1471320" cy="1471320"/>
          </a:xfrm>
        </p:grpSpPr>
        <p:sp>
          <p:nvSpPr>
            <p:cNvPr id="263" name="CustomShape 3"/>
            <p:cNvSpPr/>
            <p:nvPr/>
          </p:nvSpPr>
          <p:spPr>
            <a:xfrm>
              <a:off x="3493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4" name="Picture 6" descr=""/>
            <p:cNvPicPr/>
            <p:nvPr/>
          </p:nvPicPr>
          <p:blipFill>
            <a:blip r:embed="rId2"/>
            <a:stretch/>
          </p:blipFill>
          <p:spPr>
            <a:xfrm>
              <a:off x="3741480" y="5270760"/>
              <a:ext cx="97020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5" name="Group 4"/>
          <p:cNvGrpSpPr/>
          <p:nvPr/>
        </p:nvGrpSpPr>
        <p:grpSpPr>
          <a:xfrm>
            <a:off x="5311080" y="1504080"/>
            <a:ext cx="1471320" cy="1471320"/>
            <a:chOff x="5311080" y="1504080"/>
            <a:chExt cx="1471320" cy="1471320"/>
          </a:xfrm>
        </p:grpSpPr>
        <p:sp>
          <p:nvSpPr>
            <p:cNvPr id="266" name="CustomShape 5"/>
            <p:cNvSpPr/>
            <p:nvPr/>
          </p:nvSpPr>
          <p:spPr>
            <a:xfrm>
              <a:off x="5311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7" name="그림 13" descr=""/>
            <p:cNvPicPr/>
            <p:nvPr/>
          </p:nvPicPr>
          <p:blipFill>
            <a:blip r:embed="rId3"/>
            <a:stretch/>
          </p:blipFill>
          <p:spPr>
            <a:xfrm>
              <a:off x="5409720" y="1885320"/>
              <a:ext cx="1260360" cy="708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8" name="Group 6"/>
          <p:cNvGrpSpPr/>
          <p:nvPr/>
        </p:nvGrpSpPr>
        <p:grpSpPr>
          <a:xfrm>
            <a:off x="7129080" y="1504080"/>
            <a:ext cx="1471320" cy="1471320"/>
            <a:chOff x="7129080" y="1504080"/>
            <a:chExt cx="1471320" cy="1471320"/>
          </a:xfrm>
        </p:grpSpPr>
        <p:sp>
          <p:nvSpPr>
            <p:cNvPr id="269" name="CustomShape 7"/>
            <p:cNvSpPr/>
            <p:nvPr/>
          </p:nvSpPr>
          <p:spPr>
            <a:xfrm>
              <a:off x="7129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0" name="Picture 10" descr=""/>
            <p:cNvPicPr/>
            <p:nvPr/>
          </p:nvPicPr>
          <p:blipFill>
            <a:blip r:embed="rId4"/>
            <a:stretch/>
          </p:blipFill>
          <p:spPr>
            <a:xfrm>
              <a:off x="7333560" y="1855080"/>
              <a:ext cx="1079640" cy="808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1" name="Group 8"/>
          <p:cNvGrpSpPr/>
          <p:nvPr/>
        </p:nvGrpSpPr>
        <p:grpSpPr>
          <a:xfrm>
            <a:off x="3493080" y="3278880"/>
            <a:ext cx="1471320" cy="1471320"/>
            <a:chOff x="3493080" y="3278880"/>
            <a:chExt cx="1471320" cy="1471320"/>
          </a:xfrm>
        </p:grpSpPr>
        <p:sp>
          <p:nvSpPr>
            <p:cNvPr id="272" name="CustomShape 9"/>
            <p:cNvSpPr/>
            <p:nvPr/>
          </p:nvSpPr>
          <p:spPr>
            <a:xfrm>
              <a:off x="3493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3" name="Picture 12" descr=""/>
            <p:cNvPicPr/>
            <p:nvPr/>
          </p:nvPicPr>
          <p:blipFill>
            <a:blip r:embed="rId5"/>
            <a:srcRect l="8481" t="0" r="6770" b="1869"/>
            <a:stretch/>
          </p:blipFill>
          <p:spPr>
            <a:xfrm>
              <a:off x="3614400" y="3653280"/>
              <a:ext cx="1197360" cy="684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4" name="Group 10"/>
          <p:cNvGrpSpPr/>
          <p:nvPr/>
        </p:nvGrpSpPr>
        <p:grpSpPr>
          <a:xfrm>
            <a:off x="5311080" y="3278880"/>
            <a:ext cx="1471320" cy="1471320"/>
            <a:chOff x="5311080" y="3278880"/>
            <a:chExt cx="1471320" cy="1471320"/>
          </a:xfrm>
        </p:grpSpPr>
        <p:sp>
          <p:nvSpPr>
            <p:cNvPr id="275" name="CustomShape 11"/>
            <p:cNvSpPr/>
            <p:nvPr/>
          </p:nvSpPr>
          <p:spPr>
            <a:xfrm>
              <a:off x="5311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6" name="그림 114" descr=""/>
            <p:cNvPicPr/>
            <p:nvPr/>
          </p:nvPicPr>
          <p:blipFill>
            <a:blip r:embed="rId6"/>
            <a:stretch/>
          </p:blipFill>
          <p:spPr>
            <a:xfrm>
              <a:off x="5583960" y="3482280"/>
              <a:ext cx="911880" cy="108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7" name="Group 12"/>
          <p:cNvGrpSpPr/>
          <p:nvPr/>
        </p:nvGrpSpPr>
        <p:grpSpPr>
          <a:xfrm>
            <a:off x="5311080" y="5053680"/>
            <a:ext cx="1471320" cy="1471320"/>
            <a:chOff x="5311080" y="5053680"/>
            <a:chExt cx="1471320" cy="1471320"/>
          </a:xfrm>
        </p:grpSpPr>
        <p:sp>
          <p:nvSpPr>
            <p:cNvPr id="278" name="CustomShape 13"/>
            <p:cNvSpPr/>
            <p:nvPr/>
          </p:nvSpPr>
          <p:spPr>
            <a:xfrm>
              <a:off x="5311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Obstacle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Detector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79" name="Picture 22" descr=""/>
            <p:cNvPicPr/>
            <p:nvPr/>
          </p:nvPicPr>
          <p:blipFill>
            <a:blip r:embed="rId7"/>
            <a:stretch/>
          </p:blipFill>
          <p:spPr>
            <a:xfrm>
              <a:off x="5533560" y="5441040"/>
              <a:ext cx="1048320" cy="723600"/>
            </a:xfrm>
            <a:prstGeom prst="rect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280" name="Group 14"/>
          <p:cNvGrpSpPr/>
          <p:nvPr/>
        </p:nvGrpSpPr>
        <p:grpSpPr>
          <a:xfrm>
            <a:off x="3493080" y="1504080"/>
            <a:ext cx="1471320" cy="1471320"/>
            <a:chOff x="3493080" y="1504080"/>
            <a:chExt cx="1471320" cy="1471320"/>
          </a:xfrm>
        </p:grpSpPr>
        <p:sp>
          <p:nvSpPr>
            <p:cNvPr id="281" name="CustomShape 15"/>
            <p:cNvSpPr/>
            <p:nvPr/>
          </p:nvSpPr>
          <p:spPr>
            <a:xfrm>
              <a:off x="3493080" y="1504080"/>
              <a:ext cx="1471320" cy="1471320"/>
            </a:xfrm>
            <a:prstGeom prst="ellipse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2" name="Picture 2" descr=""/>
            <p:cNvPicPr/>
            <p:nvPr/>
          </p:nvPicPr>
          <p:blipFill>
            <a:blip r:embed="rId8"/>
            <a:srcRect l="8976" t="0" r="8145" b="0"/>
            <a:stretch/>
          </p:blipFill>
          <p:spPr>
            <a:xfrm>
              <a:off x="3760200" y="1866240"/>
              <a:ext cx="9518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3" name="Group 16"/>
          <p:cNvGrpSpPr/>
          <p:nvPr/>
        </p:nvGrpSpPr>
        <p:grpSpPr>
          <a:xfrm>
            <a:off x="7129080" y="5053680"/>
            <a:ext cx="1471320" cy="1471320"/>
            <a:chOff x="7129080" y="5053680"/>
            <a:chExt cx="1471320" cy="1471320"/>
          </a:xfrm>
        </p:grpSpPr>
        <p:sp>
          <p:nvSpPr>
            <p:cNvPr id="284" name="CustomShape 17"/>
            <p:cNvSpPr/>
            <p:nvPr/>
          </p:nvSpPr>
          <p:spPr>
            <a:xfrm>
              <a:off x="7129080" y="50536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Motor Drive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285" name="Picture 18" descr=""/>
            <p:cNvPicPr/>
            <p:nvPr/>
          </p:nvPicPr>
          <p:blipFill>
            <a:blip r:embed="rId9"/>
            <a:srcRect l="18543" t="0" r="10592" b="0"/>
            <a:stretch/>
          </p:blipFill>
          <p:spPr>
            <a:xfrm>
              <a:off x="7369920" y="5340600"/>
              <a:ext cx="1012680" cy="945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6" name="Group 18"/>
          <p:cNvGrpSpPr/>
          <p:nvPr/>
        </p:nvGrpSpPr>
        <p:grpSpPr>
          <a:xfrm>
            <a:off x="7129080" y="3278880"/>
            <a:ext cx="1471320" cy="1471320"/>
            <a:chOff x="7129080" y="3278880"/>
            <a:chExt cx="1471320" cy="1471320"/>
          </a:xfrm>
        </p:grpSpPr>
        <p:sp>
          <p:nvSpPr>
            <p:cNvPr id="287" name="CustomShape 19"/>
            <p:cNvSpPr/>
            <p:nvPr/>
          </p:nvSpPr>
          <p:spPr>
            <a:xfrm>
              <a:off x="7129080" y="3278880"/>
              <a:ext cx="1471320" cy="147132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8" name="그림 3" descr=""/>
            <p:cNvPicPr/>
            <p:nvPr/>
          </p:nvPicPr>
          <p:blipFill>
            <a:blip r:embed="rId10"/>
            <a:stretch/>
          </p:blipFill>
          <p:spPr>
            <a:xfrm>
              <a:off x="7340400" y="3604320"/>
              <a:ext cx="1048680" cy="87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9" name="CustomShape 20"/>
          <p:cNvSpPr/>
          <p:nvPr/>
        </p:nvSpPr>
        <p:spPr>
          <a:xfrm>
            <a:off x="1713960" y="167832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Logitech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21"/>
          <p:cNvSpPr/>
          <p:nvPr/>
        </p:nvSpPr>
        <p:spPr>
          <a:xfrm>
            <a:off x="1713960" y="4239360"/>
            <a:ext cx="1583640" cy="1065240"/>
          </a:xfrm>
          <a:prstGeom prst="wedgeRectCallout">
            <a:avLst>
              <a:gd name="adj1" fmla="val 214131"/>
              <a:gd name="adj2" fmla="val 2688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내꺼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22"/>
          <p:cNvSpPr/>
          <p:nvPr/>
        </p:nvSpPr>
        <p:spPr>
          <a:xfrm>
            <a:off x="8770680" y="3481920"/>
            <a:ext cx="1583640" cy="1065240"/>
          </a:xfrm>
          <a:prstGeom prst="wedgeRectCallout">
            <a:avLst>
              <a:gd name="adj1" fmla="val -60480"/>
              <a:gd name="adj2" fmla="val 11357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ROBOTIS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23"/>
          <p:cNvSpPr/>
          <p:nvPr/>
        </p:nvSpPr>
        <p:spPr>
          <a:xfrm>
            <a:off x="1713960" y="5436360"/>
            <a:ext cx="1583640" cy="1065240"/>
          </a:xfrm>
          <a:prstGeom prst="wedgeRectCallout">
            <a:avLst>
              <a:gd name="adj1" fmla="val 60792"/>
              <a:gd name="adj2" fmla="val 3555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Velodyne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24"/>
          <p:cNvSpPr/>
          <p:nvPr/>
        </p:nvSpPr>
        <p:spPr>
          <a:xfrm>
            <a:off x="1731960" y="3027600"/>
            <a:ext cx="1583640" cy="1065240"/>
          </a:xfrm>
          <a:prstGeom prst="wedgeRectCallout">
            <a:avLst>
              <a:gd name="adj1" fmla="val 65456"/>
              <a:gd name="adj2" fmla="val 18291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친구꺼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2118</TotalTime>
  <Application>LibreOffice/6.0.7.3$Linux_X86_64 LibreOffice_project/00m0$Build-3</Application>
  <Words>705</Words>
  <Paragraphs>184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2018-10-17T01:45:29Z</dcterms:created>
  <dc:creator>정려운/선임연구원/컨버전스센터 로봇선행(연)Interaction팀(ryuwoon.jung@lge.com)</dc:creator>
  <dc:description/>
  <dc:language>en-US</dc:language>
  <cp:lastModifiedBy/>
  <dcterms:modified xsi:type="dcterms:W3CDTF">2019-02-27T17:51:40Z</dcterms:modified>
  <cp:revision>339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